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67"/>
  </p:notesMasterIdLst>
  <p:sldIdLst>
    <p:sldId id="256" r:id="rId4"/>
    <p:sldId id="462" r:id="rId5"/>
    <p:sldId id="482" r:id="rId6"/>
    <p:sldId id="463" r:id="rId7"/>
    <p:sldId id="464" r:id="rId8"/>
    <p:sldId id="484" r:id="rId9"/>
    <p:sldId id="483" r:id="rId10"/>
    <p:sldId id="466" r:id="rId11"/>
    <p:sldId id="467" r:id="rId12"/>
    <p:sldId id="468" r:id="rId13"/>
    <p:sldId id="470" r:id="rId14"/>
    <p:sldId id="471" r:id="rId15"/>
    <p:sldId id="472" r:id="rId16"/>
    <p:sldId id="473" r:id="rId17"/>
    <p:sldId id="474" r:id="rId18"/>
    <p:sldId id="475" r:id="rId19"/>
    <p:sldId id="476" r:id="rId20"/>
    <p:sldId id="477" r:id="rId21"/>
    <p:sldId id="485" r:id="rId22"/>
    <p:sldId id="312" r:id="rId23"/>
    <p:sldId id="318" r:id="rId24"/>
    <p:sldId id="319" r:id="rId25"/>
    <p:sldId id="320" r:id="rId26"/>
    <p:sldId id="322" r:id="rId27"/>
    <p:sldId id="321" r:id="rId28"/>
    <p:sldId id="323" r:id="rId29"/>
    <p:sldId id="324" r:id="rId30"/>
    <p:sldId id="336" r:id="rId31"/>
    <p:sldId id="337" r:id="rId32"/>
    <p:sldId id="338" r:id="rId33"/>
    <p:sldId id="340" r:id="rId34"/>
    <p:sldId id="325" r:id="rId35"/>
    <p:sldId id="327" r:id="rId36"/>
    <p:sldId id="328" r:id="rId37"/>
    <p:sldId id="329" r:id="rId38"/>
    <p:sldId id="330" r:id="rId39"/>
    <p:sldId id="331" r:id="rId40"/>
    <p:sldId id="332" r:id="rId41"/>
    <p:sldId id="333" r:id="rId42"/>
    <p:sldId id="334" r:id="rId43"/>
    <p:sldId id="335" r:id="rId44"/>
    <p:sldId id="314" r:id="rId45"/>
    <p:sldId id="344" r:id="rId46"/>
    <p:sldId id="458" r:id="rId47"/>
    <p:sldId id="455" r:id="rId48"/>
    <p:sldId id="428" r:id="rId49"/>
    <p:sldId id="429" r:id="rId50"/>
    <p:sldId id="432" r:id="rId51"/>
    <p:sldId id="434" r:id="rId52"/>
    <p:sldId id="440" r:id="rId53"/>
    <p:sldId id="445" r:id="rId54"/>
    <p:sldId id="446" r:id="rId55"/>
    <p:sldId id="447" r:id="rId56"/>
    <p:sldId id="448" r:id="rId57"/>
    <p:sldId id="450" r:id="rId58"/>
    <p:sldId id="451" r:id="rId59"/>
    <p:sldId id="343" r:id="rId60"/>
    <p:sldId id="457" r:id="rId61"/>
    <p:sldId id="456" r:id="rId62"/>
    <p:sldId id="441" r:id="rId63"/>
    <p:sldId id="486" r:id="rId64"/>
    <p:sldId id="487" r:id="rId65"/>
    <p:sldId id="488" r:id="rId6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rf-my.sharepoint.com/personal/mferic_erf_hr/Documents/projekti/Korak%20zajednica/Izvjestaj/CTC%20grafovi%20-%20%20rizicni%20i%20zastitini%20zg%20prsten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erf-my.sharepoint.com/personal/mferic_erf_hr/Documents/projekti/Korak%20zajednica/Izvjestaj/CTC%20grafovi%20-%20%20rizicni%20i%20zastitini%20zg%20prsten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erf-my.sharepoint.com/personal/mferic_erf_hr/Documents/projekti/Korak%20zajednica/Izvjestaj/CTC%20grafovi%20-%20%20rizicni%20i%20zastitini%20zg%20prste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OŠ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Jastrebarsko!$A$1:$J$1</c:f>
              <c:strCache>
                <c:ptCount val="10"/>
                <c:pt idx="0">
                  <c:v>Niska privrženost zajednici</c:v>
                </c:pt>
                <c:pt idx="1">
                  <c:v>Neorganiziranost zajednice</c:v>
                </c:pt>
                <c:pt idx="2">
                  <c:v>Zakonske norme pogodne za konzumiranje SO</c:v>
                </c:pt>
                <c:pt idx="3">
                  <c:v>Percepcija dostupnosti SO</c:v>
                </c:pt>
                <c:pt idx="4">
                  <c:v>Percepcija dostupnosti oružja</c:v>
                </c:pt>
                <c:pt idx="5">
                  <c:v>Loš obiteljski menađment</c:v>
                </c:pt>
                <c:pt idx="6">
                  <c:v>Konflikti u obitelji</c:v>
                </c:pt>
                <c:pt idx="7">
                  <c:v>Stavovi roditelja prema AP</c:v>
                </c:pt>
                <c:pt idx="8">
                  <c:v>Stavovi roditelja prema SO</c:v>
                </c:pt>
                <c:pt idx="9">
                  <c:v>Povijest antisocijalnog ponašanja</c:v>
                </c:pt>
              </c:strCache>
            </c:strRef>
          </c:cat>
          <c:val>
            <c:numRef>
              <c:f>Jastrebarsko!$A$2:$J$2</c:f>
              <c:numCache>
                <c:formatCode>General</c:formatCode>
                <c:ptCount val="10"/>
                <c:pt idx="0">
                  <c:v>18.8</c:v>
                </c:pt>
                <c:pt idx="1">
                  <c:v>12.8</c:v>
                </c:pt>
                <c:pt idx="2">
                  <c:v>10.5</c:v>
                </c:pt>
                <c:pt idx="3">
                  <c:v>18</c:v>
                </c:pt>
                <c:pt idx="4">
                  <c:v>3.8</c:v>
                </c:pt>
                <c:pt idx="5">
                  <c:v>11.3</c:v>
                </c:pt>
                <c:pt idx="6">
                  <c:v>18.8</c:v>
                </c:pt>
                <c:pt idx="7">
                  <c:v>9.8000000000000007</c:v>
                </c:pt>
                <c:pt idx="8">
                  <c:v>1.5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71-4F36-912B-C9C3C328E9AF}"/>
            </c:ext>
          </c:extLst>
        </c:ser>
        <c:ser>
          <c:idx val="1"/>
          <c:order val="1"/>
          <c:tx>
            <c:v>SŠ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Jastrebarsko!$A$1:$J$1</c:f>
              <c:strCache>
                <c:ptCount val="10"/>
                <c:pt idx="0">
                  <c:v>Niska privrženost zajednici</c:v>
                </c:pt>
                <c:pt idx="1">
                  <c:v>Neorganiziranost zajednice</c:v>
                </c:pt>
                <c:pt idx="2">
                  <c:v>Zakonske norme pogodne za konzumiranje SO</c:v>
                </c:pt>
                <c:pt idx="3">
                  <c:v>Percepcija dostupnosti SO</c:v>
                </c:pt>
                <c:pt idx="4">
                  <c:v>Percepcija dostupnosti oružja</c:v>
                </c:pt>
                <c:pt idx="5">
                  <c:v>Loš obiteljski menađment</c:v>
                </c:pt>
                <c:pt idx="6">
                  <c:v>Konflikti u obitelji</c:v>
                </c:pt>
                <c:pt idx="7">
                  <c:v>Stavovi roditelja prema AP</c:v>
                </c:pt>
                <c:pt idx="8">
                  <c:v>Stavovi roditelja prema SO</c:v>
                </c:pt>
                <c:pt idx="9">
                  <c:v>Povijest antisocijalnog ponašanja</c:v>
                </c:pt>
              </c:strCache>
            </c:strRef>
          </c:cat>
          <c:val>
            <c:numRef>
              <c:f>Jastrebarsko!$A$3:$J$3</c:f>
              <c:numCache>
                <c:formatCode>General</c:formatCode>
                <c:ptCount val="10"/>
                <c:pt idx="0">
                  <c:v>21.5</c:v>
                </c:pt>
                <c:pt idx="1">
                  <c:v>9.3000000000000007</c:v>
                </c:pt>
                <c:pt idx="2">
                  <c:v>52.8</c:v>
                </c:pt>
                <c:pt idx="3">
                  <c:v>76.599999999999994</c:v>
                </c:pt>
                <c:pt idx="4">
                  <c:v>12.1</c:v>
                </c:pt>
                <c:pt idx="5">
                  <c:v>22.6</c:v>
                </c:pt>
                <c:pt idx="6">
                  <c:v>20.8</c:v>
                </c:pt>
                <c:pt idx="7">
                  <c:v>5.6</c:v>
                </c:pt>
                <c:pt idx="8">
                  <c:v>26.8</c:v>
                </c:pt>
                <c:pt idx="9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71-4F36-912B-C9C3C328E9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146176"/>
        <c:axId val="84033536"/>
      </c:barChart>
      <c:catAx>
        <c:axId val="8414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4033536"/>
        <c:crosses val="autoZero"/>
        <c:auto val="1"/>
        <c:lblAlgn val="ctr"/>
        <c:lblOffset val="100"/>
        <c:noMultiLvlLbl val="0"/>
      </c:catAx>
      <c:valAx>
        <c:axId val="8403353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414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OŠ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Jastrebarsko!$K$1:$R$1</c:f>
              <c:strCache>
                <c:ptCount val="8"/>
                <c:pt idx="0">
                  <c:v>Loš akademski uspjeh</c:v>
                </c:pt>
                <c:pt idx="1">
                  <c:v>Slaba privrženost školi</c:v>
                </c:pt>
                <c:pt idx="2">
                  <c:v>Niska percepcija rizika od konzumacije SO</c:v>
                </c:pt>
                <c:pt idx="3">
                  <c:v>Delinkventno ponašanje vršnjaka</c:v>
                </c:pt>
                <c:pt idx="4">
                  <c:v>Korištenje SO kod vršnjaka</c:v>
                </c:pt>
                <c:pt idx="5">
                  <c:v>Nagrade vršnjaka za AP</c:v>
                </c:pt>
                <c:pt idx="6">
                  <c:v>Pozitivni stavovi prema AP</c:v>
                </c:pt>
                <c:pt idx="7">
                  <c:v>Pozitivni stavovi prema SO</c:v>
                </c:pt>
              </c:strCache>
            </c:strRef>
          </c:cat>
          <c:val>
            <c:numRef>
              <c:f>Jastrebarsko!$K$2:$R$2</c:f>
              <c:numCache>
                <c:formatCode>General</c:formatCode>
                <c:ptCount val="8"/>
                <c:pt idx="0">
                  <c:v>11.3</c:v>
                </c:pt>
                <c:pt idx="1">
                  <c:v>72.900000000000006</c:v>
                </c:pt>
                <c:pt idx="2">
                  <c:v>13.5</c:v>
                </c:pt>
                <c:pt idx="3">
                  <c:v>0.8</c:v>
                </c:pt>
                <c:pt idx="4">
                  <c:v>51.1</c:v>
                </c:pt>
                <c:pt idx="5">
                  <c:v>30.1</c:v>
                </c:pt>
                <c:pt idx="6">
                  <c:v>6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29-4D6F-9198-50F93BC3CD52}"/>
            </c:ext>
          </c:extLst>
        </c:ser>
        <c:ser>
          <c:idx val="1"/>
          <c:order val="1"/>
          <c:tx>
            <c:v>SŠ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Jastrebarsko!$K$1:$R$1</c:f>
              <c:strCache>
                <c:ptCount val="8"/>
                <c:pt idx="0">
                  <c:v>Loš akademski uspjeh</c:v>
                </c:pt>
                <c:pt idx="1">
                  <c:v>Slaba privrženost školi</c:v>
                </c:pt>
                <c:pt idx="2">
                  <c:v>Niska percepcija rizika od konzumacije SO</c:v>
                </c:pt>
                <c:pt idx="3">
                  <c:v>Delinkventno ponašanje vršnjaka</c:v>
                </c:pt>
                <c:pt idx="4">
                  <c:v>Korištenje SO kod vršnjaka</c:v>
                </c:pt>
                <c:pt idx="5">
                  <c:v>Nagrade vršnjaka za AP</c:v>
                </c:pt>
                <c:pt idx="6">
                  <c:v>Pozitivni stavovi prema AP</c:v>
                </c:pt>
                <c:pt idx="7">
                  <c:v>Pozitivni stavovi prema SO</c:v>
                </c:pt>
              </c:strCache>
            </c:strRef>
          </c:cat>
          <c:val>
            <c:numRef>
              <c:f>Jastrebarsko!$K$3:$R$3</c:f>
              <c:numCache>
                <c:formatCode>General</c:formatCode>
                <c:ptCount val="8"/>
                <c:pt idx="0">
                  <c:v>15</c:v>
                </c:pt>
                <c:pt idx="1">
                  <c:v>92.5</c:v>
                </c:pt>
                <c:pt idx="2">
                  <c:v>32.1</c:v>
                </c:pt>
                <c:pt idx="3">
                  <c:v>2.8</c:v>
                </c:pt>
                <c:pt idx="4">
                  <c:v>84.1</c:v>
                </c:pt>
                <c:pt idx="5">
                  <c:v>33.6</c:v>
                </c:pt>
                <c:pt idx="6">
                  <c:v>6.5</c:v>
                </c:pt>
                <c:pt idx="7">
                  <c:v>34.4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29-4D6F-9198-50F93BC3C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514496"/>
        <c:axId val="84036416"/>
      </c:barChart>
      <c:catAx>
        <c:axId val="4151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4036416"/>
        <c:crosses val="autoZero"/>
        <c:auto val="1"/>
        <c:lblAlgn val="ctr"/>
        <c:lblOffset val="100"/>
        <c:noMultiLvlLbl val="0"/>
      </c:catAx>
      <c:valAx>
        <c:axId val="84036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151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OŠ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Jastrebarsko!$A$6:$H$6</c:f>
              <c:strCache>
                <c:ptCount val="8"/>
                <c:pt idx="0">
                  <c:v>Nagrade za PA u zajednici</c:v>
                </c:pt>
                <c:pt idx="1">
                  <c:v>Privrženost obitelji</c:v>
                </c:pt>
                <c:pt idx="2">
                  <c:v>Obiteljske prilike za PA</c:v>
                </c:pt>
                <c:pt idx="3">
                  <c:v>Obiteljske nagrade za PA</c:v>
                </c:pt>
                <c:pt idx="4">
                  <c:v>Školske prilike za prosocijalni angažman</c:v>
                </c:pt>
                <c:pt idx="5">
                  <c:v>Školske nagrade za prosocijalni angažman</c:v>
                </c:pt>
                <c:pt idx="6">
                  <c:v>Moralne norme</c:v>
                </c:pt>
                <c:pt idx="7">
                  <c:v>Prosocijalni vršnjaci</c:v>
                </c:pt>
              </c:strCache>
            </c:strRef>
          </c:cat>
          <c:val>
            <c:numRef>
              <c:f>Jastrebarsko!$A$7:$H$7</c:f>
              <c:numCache>
                <c:formatCode>General</c:formatCode>
                <c:ptCount val="8"/>
                <c:pt idx="0">
                  <c:v>74.400000000000006</c:v>
                </c:pt>
                <c:pt idx="1">
                  <c:v>96.2</c:v>
                </c:pt>
                <c:pt idx="2">
                  <c:v>93.2</c:v>
                </c:pt>
                <c:pt idx="3">
                  <c:v>94.4</c:v>
                </c:pt>
                <c:pt idx="4">
                  <c:v>96.2</c:v>
                </c:pt>
                <c:pt idx="5">
                  <c:v>80.5</c:v>
                </c:pt>
                <c:pt idx="6">
                  <c:v>92.5</c:v>
                </c:pt>
                <c:pt idx="7">
                  <c:v>73.5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58-4B2C-B706-84A94C51BA25}"/>
            </c:ext>
          </c:extLst>
        </c:ser>
        <c:ser>
          <c:idx val="1"/>
          <c:order val="1"/>
          <c:tx>
            <c:v>SŠ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Jastrebarsko!$A$6:$H$6</c:f>
              <c:strCache>
                <c:ptCount val="8"/>
                <c:pt idx="0">
                  <c:v>Nagrade za PA u zajednici</c:v>
                </c:pt>
                <c:pt idx="1">
                  <c:v>Privrženost obitelji</c:v>
                </c:pt>
                <c:pt idx="2">
                  <c:v>Obiteljske prilike za PA</c:v>
                </c:pt>
                <c:pt idx="3">
                  <c:v>Obiteljske nagrade za PA</c:v>
                </c:pt>
                <c:pt idx="4">
                  <c:v>Školske prilike za prosocijalni angažman</c:v>
                </c:pt>
                <c:pt idx="5">
                  <c:v>Školske nagrade za prosocijalni angažman</c:v>
                </c:pt>
                <c:pt idx="6">
                  <c:v>Moralne norme</c:v>
                </c:pt>
                <c:pt idx="7">
                  <c:v>Prosocijalni vršnjaci</c:v>
                </c:pt>
              </c:strCache>
            </c:strRef>
          </c:cat>
          <c:val>
            <c:numRef>
              <c:f>Jastrebarsko!$A$8:$H$8</c:f>
              <c:numCache>
                <c:formatCode>General</c:formatCode>
                <c:ptCount val="8"/>
                <c:pt idx="0">
                  <c:v>61.7</c:v>
                </c:pt>
                <c:pt idx="1">
                  <c:v>92.5</c:v>
                </c:pt>
                <c:pt idx="2">
                  <c:v>90.5</c:v>
                </c:pt>
                <c:pt idx="3">
                  <c:v>82.7</c:v>
                </c:pt>
                <c:pt idx="4">
                  <c:v>90.7</c:v>
                </c:pt>
                <c:pt idx="5">
                  <c:v>69.2</c:v>
                </c:pt>
                <c:pt idx="6">
                  <c:v>93.5</c:v>
                </c:pt>
                <c:pt idx="7">
                  <c:v>84.8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58-4B2C-B706-84A94C51BA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657856"/>
        <c:axId val="84039296"/>
      </c:barChart>
      <c:catAx>
        <c:axId val="4165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4039296"/>
        <c:crosses val="autoZero"/>
        <c:auto val="1"/>
        <c:lblAlgn val="ctr"/>
        <c:lblOffset val="100"/>
        <c:noMultiLvlLbl val="0"/>
      </c:catAx>
      <c:valAx>
        <c:axId val="8403929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1657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  <c:txPr>
        <a:bodyPr/>
        <a:lstStyle/>
        <a:p>
          <a:pPr>
            <a:defRPr sz="1800"/>
          </a:pPr>
          <a:endParaRPr lang="sr-Latn-R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D93C17-8722-4EF2-93F1-1C5B46580D06}" type="doc">
      <dgm:prSet loTypeId="urn:microsoft.com/office/officeart/2005/8/layout/cycle5" loCatId="cycle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1553282A-BC35-4973-8C94-7A465C4F3138}">
      <dgm:prSet phldrT="[Tekst]" custT="1"/>
      <dgm:spPr>
        <a:noFill/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osnivanje županijskog KO</a:t>
          </a:r>
          <a:endParaRPr lang="en-US" sz="1800" dirty="0">
            <a:solidFill>
              <a:srgbClr val="002060"/>
            </a:solidFill>
          </a:endParaRPr>
        </a:p>
      </dgm:t>
    </dgm:pt>
    <dgm:pt modelId="{0EE1A036-22F5-4DF8-9497-D8FD1CAAFA6D}" type="parTrans" cxnId="{C36E0A9B-37D0-4210-97C4-0A85C2CF86DC}">
      <dgm:prSet/>
      <dgm:spPr/>
      <dgm:t>
        <a:bodyPr/>
        <a:lstStyle/>
        <a:p>
          <a:endParaRPr lang="en-US"/>
        </a:p>
      </dgm:t>
    </dgm:pt>
    <dgm:pt modelId="{E540EB61-057D-4C1C-9A82-11C7FC8C6551}" type="sibTrans" cxnId="{C36E0A9B-37D0-4210-97C4-0A85C2CF86DC}">
      <dgm:prSet/>
      <dgm:spPr/>
      <dgm:t>
        <a:bodyPr/>
        <a:lstStyle/>
        <a:p>
          <a:endParaRPr lang="en-US"/>
        </a:p>
      </dgm:t>
    </dgm:pt>
    <dgm:pt modelId="{8778C71D-F017-475B-826B-C211CDDA42B6}">
      <dgm:prSet phldrT="[Tekst]" custT="1"/>
      <dgm:spPr>
        <a:noFill/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procjena potreba i resursa</a:t>
          </a:r>
          <a:endParaRPr lang="en-US" sz="1800" dirty="0">
            <a:solidFill>
              <a:srgbClr val="002060"/>
            </a:solidFill>
          </a:endParaRPr>
        </a:p>
      </dgm:t>
    </dgm:pt>
    <dgm:pt modelId="{332725FD-3A60-4025-BD3C-F35047E7EBD4}" type="parTrans" cxnId="{22F14495-790D-4EA8-B2C1-81AE60AC5E4C}">
      <dgm:prSet/>
      <dgm:spPr/>
      <dgm:t>
        <a:bodyPr/>
        <a:lstStyle/>
        <a:p>
          <a:endParaRPr lang="en-US"/>
        </a:p>
      </dgm:t>
    </dgm:pt>
    <dgm:pt modelId="{4A7DDA2A-C8FD-47B2-8717-74B4D9C6B312}" type="sibTrans" cxnId="{22F14495-790D-4EA8-B2C1-81AE60AC5E4C}">
      <dgm:prSet/>
      <dgm:spPr/>
      <dgm:t>
        <a:bodyPr/>
        <a:lstStyle/>
        <a:p>
          <a:endParaRPr lang="en-US"/>
        </a:p>
      </dgm:t>
    </dgm:pt>
    <dgm:pt modelId="{CCE32492-2C98-4059-BED2-71678F644855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akcijski plan</a:t>
          </a:r>
          <a:endParaRPr lang="en-US" sz="1800" dirty="0">
            <a:solidFill>
              <a:srgbClr val="002060"/>
            </a:solidFill>
          </a:endParaRPr>
        </a:p>
      </dgm:t>
    </dgm:pt>
    <dgm:pt modelId="{E26975DD-4C1C-4420-8ED0-76ECD26C4DD9}" type="parTrans" cxnId="{125549BD-2FA7-4B7E-82B6-BFA6103BE6D7}">
      <dgm:prSet/>
      <dgm:spPr/>
      <dgm:t>
        <a:bodyPr/>
        <a:lstStyle/>
        <a:p>
          <a:endParaRPr lang="en-US"/>
        </a:p>
      </dgm:t>
    </dgm:pt>
    <dgm:pt modelId="{21D692CB-EC0D-41E8-B80C-42C2DA7CFF88}" type="sibTrans" cxnId="{125549BD-2FA7-4B7E-82B6-BFA6103BE6D7}">
      <dgm:prSet/>
      <dgm:spPr/>
      <dgm:t>
        <a:bodyPr/>
        <a:lstStyle/>
        <a:p>
          <a:endParaRPr lang="en-US"/>
        </a:p>
      </dgm:t>
    </dgm:pt>
    <dgm:pt modelId="{0DB79488-79FC-465D-9920-8C77BD830475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implementacija </a:t>
          </a:r>
        </a:p>
        <a:p>
          <a:r>
            <a:rPr lang="hr-HR" sz="1800" dirty="0">
              <a:solidFill>
                <a:srgbClr val="002060"/>
              </a:solidFill>
            </a:rPr>
            <a:t>aktivnosti</a:t>
          </a:r>
          <a:endParaRPr lang="en-US" sz="1800" dirty="0">
            <a:solidFill>
              <a:srgbClr val="002060"/>
            </a:solidFill>
          </a:endParaRPr>
        </a:p>
      </dgm:t>
    </dgm:pt>
    <dgm:pt modelId="{C5D2E05D-107F-4BCC-870C-445C8DB78481}" type="parTrans" cxnId="{5C739583-2F66-4276-BB86-7A4B905E5FED}">
      <dgm:prSet/>
      <dgm:spPr/>
      <dgm:t>
        <a:bodyPr/>
        <a:lstStyle/>
        <a:p>
          <a:endParaRPr lang="en-US"/>
        </a:p>
      </dgm:t>
    </dgm:pt>
    <dgm:pt modelId="{04532B74-9EA1-4923-B963-4C2555044B5B}" type="sibTrans" cxnId="{5C739583-2F66-4276-BB86-7A4B905E5FED}">
      <dgm:prSet/>
      <dgm:spPr/>
      <dgm:t>
        <a:bodyPr/>
        <a:lstStyle/>
        <a:p>
          <a:endParaRPr lang="en-US"/>
        </a:p>
      </dgm:t>
    </dgm:pt>
    <dgm:pt modelId="{F4D7A70F-1173-48D5-859F-83A789DA8E48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izvješće/</a:t>
          </a:r>
        </a:p>
        <a:p>
          <a:r>
            <a:rPr lang="hr-HR" sz="1800" dirty="0">
              <a:solidFill>
                <a:srgbClr val="002060"/>
              </a:solidFill>
            </a:rPr>
            <a:t>evaluacija</a:t>
          </a:r>
          <a:endParaRPr lang="en-US" sz="1800" dirty="0">
            <a:solidFill>
              <a:srgbClr val="002060"/>
            </a:solidFill>
          </a:endParaRPr>
        </a:p>
      </dgm:t>
    </dgm:pt>
    <dgm:pt modelId="{E7AB5A24-9E33-486B-A24B-4FF35E305699}" type="parTrans" cxnId="{066DA887-640B-4F72-92CC-ECE61BFB4F8D}">
      <dgm:prSet/>
      <dgm:spPr/>
      <dgm:t>
        <a:bodyPr/>
        <a:lstStyle/>
        <a:p>
          <a:endParaRPr lang="en-US"/>
        </a:p>
      </dgm:t>
    </dgm:pt>
    <dgm:pt modelId="{3830C0F2-75C5-4D3F-9406-832E082C54FF}" type="sibTrans" cxnId="{066DA887-640B-4F72-92CC-ECE61BFB4F8D}">
      <dgm:prSet/>
      <dgm:spPr/>
      <dgm:t>
        <a:bodyPr/>
        <a:lstStyle/>
        <a:p>
          <a:endParaRPr lang="en-US"/>
        </a:p>
      </dgm:t>
    </dgm:pt>
    <dgm:pt modelId="{5E5812B6-DA4D-478F-9757-5981F467D1F1}">
      <dgm:prSet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identificiranje prioriteta </a:t>
          </a:r>
          <a:endParaRPr lang="hr-HR" dirty="0">
            <a:solidFill>
              <a:srgbClr val="002060"/>
            </a:solidFill>
          </a:endParaRPr>
        </a:p>
      </dgm:t>
    </dgm:pt>
    <dgm:pt modelId="{4A6D8B8A-A66E-4071-9C43-1A3BC9E5A17D}" type="parTrans" cxnId="{5B4006E0-3071-40AE-B734-380BB0D0CDDF}">
      <dgm:prSet/>
      <dgm:spPr/>
      <dgm:t>
        <a:bodyPr/>
        <a:lstStyle/>
        <a:p>
          <a:endParaRPr lang="hr-HR"/>
        </a:p>
      </dgm:t>
    </dgm:pt>
    <dgm:pt modelId="{1375CE9D-EBD7-437D-A4FD-E44558E93C83}" type="sibTrans" cxnId="{5B4006E0-3071-40AE-B734-380BB0D0CDDF}">
      <dgm:prSet/>
      <dgm:spPr/>
      <dgm:t>
        <a:bodyPr/>
        <a:lstStyle/>
        <a:p>
          <a:endParaRPr lang="hr-HR"/>
        </a:p>
      </dgm:t>
    </dgm:pt>
    <dgm:pt modelId="{BD478813-2808-4397-8374-B2A67A8F5BC1}" type="pres">
      <dgm:prSet presAssocID="{A5D93C17-8722-4EF2-93F1-1C5B46580D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8B1966D-3FA7-48FD-B3EA-50C624A33A57}" type="pres">
      <dgm:prSet presAssocID="{1553282A-BC35-4973-8C94-7A465C4F3138}" presName="node" presStyleLbl="node1" presStyleIdx="0" presStyleCnt="6" custScaleX="18995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A81FE48-4CEC-4C28-9B13-A270BC34DB2F}" type="pres">
      <dgm:prSet presAssocID="{1553282A-BC35-4973-8C94-7A465C4F3138}" presName="spNode" presStyleCnt="0"/>
      <dgm:spPr/>
    </dgm:pt>
    <dgm:pt modelId="{64B912AA-CB2E-433D-8773-FCACA029D1BB}" type="pres">
      <dgm:prSet presAssocID="{E540EB61-057D-4C1C-9A82-11C7FC8C6551}" presName="sibTrans" presStyleLbl="sibTrans1D1" presStyleIdx="0" presStyleCnt="6"/>
      <dgm:spPr/>
      <dgm:t>
        <a:bodyPr/>
        <a:lstStyle/>
        <a:p>
          <a:endParaRPr lang="hr-HR"/>
        </a:p>
      </dgm:t>
    </dgm:pt>
    <dgm:pt modelId="{5BA90ED1-49F4-4761-A456-B8DDA78111D4}" type="pres">
      <dgm:prSet presAssocID="{8778C71D-F017-475B-826B-C211CDDA42B6}" presName="node" presStyleLbl="node1" presStyleIdx="1" presStyleCnt="6" custScaleX="225767" custRadScaleRad="114438" custRadScaleInc="4722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8DBC6A-AFD3-49BD-83C6-BDB8EAB14187}" type="pres">
      <dgm:prSet presAssocID="{8778C71D-F017-475B-826B-C211CDDA42B6}" presName="spNode" presStyleCnt="0"/>
      <dgm:spPr/>
    </dgm:pt>
    <dgm:pt modelId="{F35A35CD-6B94-473A-8EC9-51AD5D4B605E}" type="pres">
      <dgm:prSet presAssocID="{4A7DDA2A-C8FD-47B2-8717-74B4D9C6B312}" presName="sibTrans" presStyleLbl="sibTrans1D1" presStyleIdx="1" presStyleCnt="6"/>
      <dgm:spPr/>
      <dgm:t>
        <a:bodyPr/>
        <a:lstStyle/>
        <a:p>
          <a:endParaRPr lang="hr-HR"/>
        </a:p>
      </dgm:t>
    </dgm:pt>
    <dgm:pt modelId="{30D0002A-301C-45F0-A134-AB2CB1B230A7}" type="pres">
      <dgm:prSet presAssocID="{5E5812B6-DA4D-478F-9757-5981F467D1F1}" presName="node" presStyleLbl="node1" presStyleIdx="2" presStyleCnt="6" custScaleX="210406" custRadScaleRad="110013" custRadScaleInc="-409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43563F9-C115-4137-9874-8BFC52BB8725}" type="pres">
      <dgm:prSet presAssocID="{5E5812B6-DA4D-478F-9757-5981F467D1F1}" presName="spNode" presStyleCnt="0"/>
      <dgm:spPr/>
    </dgm:pt>
    <dgm:pt modelId="{85147BFF-8167-41CB-AF3F-E41A09B510A5}" type="pres">
      <dgm:prSet presAssocID="{1375CE9D-EBD7-437D-A4FD-E44558E93C83}" presName="sibTrans" presStyleLbl="sibTrans1D1" presStyleIdx="2" presStyleCnt="6"/>
      <dgm:spPr/>
      <dgm:t>
        <a:bodyPr/>
        <a:lstStyle/>
        <a:p>
          <a:endParaRPr lang="hr-HR"/>
        </a:p>
      </dgm:t>
    </dgm:pt>
    <dgm:pt modelId="{1F850BAB-B900-4328-BA98-D05D9667D21D}" type="pres">
      <dgm:prSet presAssocID="{CCE32492-2C98-4059-BED2-71678F644855}" presName="node" presStyleLbl="node1" presStyleIdx="3" presStyleCnt="6" custScaleX="219000" custRadScaleRad="111161" custRadScaleInc="-3553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058263-44B5-461C-9DD4-62470B740548}" type="pres">
      <dgm:prSet presAssocID="{CCE32492-2C98-4059-BED2-71678F644855}" presName="spNode" presStyleCnt="0"/>
      <dgm:spPr/>
    </dgm:pt>
    <dgm:pt modelId="{C30F64AA-E5D3-48E5-8CA1-ED713DEBA97C}" type="pres">
      <dgm:prSet presAssocID="{21D692CB-EC0D-41E8-B80C-42C2DA7CFF88}" presName="sibTrans" presStyleLbl="sibTrans1D1" presStyleIdx="3" presStyleCnt="6"/>
      <dgm:spPr/>
      <dgm:t>
        <a:bodyPr/>
        <a:lstStyle/>
        <a:p>
          <a:endParaRPr lang="hr-HR"/>
        </a:p>
      </dgm:t>
    </dgm:pt>
    <dgm:pt modelId="{0AD71DD1-BDD7-4720-BBB8-849DBCABB5EA}" type="pres">
      <dgm:prSet presAssocID="{0DB79488-79FC-465D-9920-8C77BD830475}" presName="node" presStyleLbl="node1" presStyleIdx="4" presStyleCnt="6" custScaleX="239763" custRadScaleRad="99500" custRadScaleInc="3968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E6CB01-2E15-4374-ADFA-529C30BD362B}" type="pres">
      <dgm:prSet presAssocID="{0DB79488-79FC-465D-9920-8C77BD830475}" presName="spNode" presStyleCnt="0"/>
      <dgm:spPr/>
    </dgm:pt>
    <dgm:pt modelId="{6E65C34C-5DD5-4E91-803F-6BA0FCAF429C}" type="pres">
      <dgm:prSet presAssocID="{04532B74-9EA1-4923-B963-4C2555044B5B}" presName="sibTrans" presStyleLbl="sibTrans1D1" presStyleIdx="4" presStyleCnt="6"/>
      <dgm:spPr/>
      <dgm:t>
        <a:bodyPr/>
        <a:lstStyle/>
        <a:p>
          <a:endParaRPr lang="hr-HR"/>
        </a:p>
      </dgm:t>
    </dgm:pt>
    <dgm:pt modelId="{AA30ED57-EAED-451F-A246-A2EF4D6A611E}" type="pres">
      <dgm:prSet presAssocID="{F4D7A70F-1173-48D5-859F-83A789DA8E48}" presName="node" presStyleLbl="node1" presStyleIdx="5" presStyleCnt="6" custScaleX="230080" custRadScaleRad="106442" custRadScaleInc="-548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76B174D-1FA5-49E2-8790-11CDAEB7652D}" type="pres">
      <dgm:prSet presAssocID="{F4D7A70F-1173-48D5-859F-83A789DA8E48}" presName="spNode" presStyleCnt="0"/>
      <dgm:spPr/>
    </dgm:pt>
    <dgm:pt modelId="{51735B3A-0DA9-4C80-B0FD-42CA97F75EA9}" type="pres">
      <dgm:prSet presAssocID="{3830C0F2-75C5-4D3F-9406-832E082C54FF}" presName="sibTrans" presStyleLbl="sibTrans1D1" presStyleIdx="5" presStyleCnt="6"/>
      <dgm:spPr/>
      <dgm:t>
        <a:bodyPr/>
        <a:lstStyle/>
        <a:p>
          <a:endParaRPr lang="hr-HR"/>
        </a:p>
      </dgm:t>
    </dgm:pt>
  </dgm:ptLst>
  <dgm:cxnLst>
    <dgm:cxn modelId="{6796550B-CEBC-4AFA-B85E-83758F3F7069}" type="presOf" srcId="{E540EB61-057D-4C1C-9A82-11C7FC8C6551}" destId="{64B912AA-CB2E-433D-8773-FCACA029D1BB}" srcOrd="0" destOrd="0" presId="urn:microsoft.com/office/officeart/2005/8/layout/cycle5"/>
    <dgm:cxn modelId="{C36E0A9B-37D0-4210-97C4-0A85C2CF86DC}" srcId="{A5D93C17-8722-4EF2-93F1-1C5B46580D06}" destId="{1553282A-BC35-4973-8C94-7A465C4F3138}" srcOrd="0" destOrd="0" parTransId="{0EE1A036-22F5-4DF8-9497-D8FD1CAAFA6D}" sibTransId="{E540EB61-057D-4C1C-9A82-11C7FC8C6551}"/>
    <dgm:cxn modelId="{EA4AB054-2375-44EF-8056-1252030CF637}" type="presOf" srcId="{04532B74-9EA1-4923-B963-4C2555044B5B}" destId="{6E65C34C-5DD5-4E91-803F-6BA0FCAF429C}" srcOrd="0" destOrd="0" presId="urn:microsoft.com/office/officeart/2005/8/layout/cycle5"/>
    <dgm:cxn modelId="{6CFF8FB4-4DFD-4FAE-873F-4E256DE318A9}" type="presOf" srcId="{21D692CB-EC0D-41E8-B80C-42C2DA7CFF88}" destId="{C30F64AA-E5D3-48E5-8CA1-ED713DEBA97C}" srcOrd="0" destOrd="0" presId="urn:microsoft.com/office/officeart/2005/8/layout/cycle5"/>
    <dgm:cxn modelId="{58E093CB-F107-4F8F-AE9C-5AC9C4ABBDE6}" type="presOf" srcId="{A5D93C17-8722-4EF2-93F1-1C5B46580D06}" destId="{BD478813-2808-4397-8374-B2A67A8F5BC1}" srcOrd="0" destOrd="0" presId="urn:microsoft.com/office/officeart/2005/8/layout/cycle5"/>
    <dgm:cxn modelId="{066DA887-640B-4F72-92CC-ECE61BFB4F8D}" srcId="{A5D93C17-8722-4EF2-93F1-1C5B46580D06}" destId="{F4D7A70F-1173-48D5-859F-83A789DA8E48}" srcOrd="5" destOrd="0" parTransId="{E7AB5A24-9E33-486B-A24B-4FF35E305699}" sibTransId="{3830C0F2-75C5-4D3F-9406-832E082C54FF}"/>
    <dgm:cxn modelId="{22F14495-790D-4EA8-B2C1-81AE60AC5E4C}" srcId="{A5D93C17-8722-4EF2-93F1-1C5B46580D06}" destId="{8778C71D-F017-475B-826B-C211CDDA42B6}" srcOrd="1" destOrd="0" parTransId="{332725FD-3A60-4025-BD3C-F35047E7EBD4}" sibTransId="{4A7DDA2A-C8FD-47B2-8717-74B4D9C6B312}"/>
    <dgm:cxn modelId="{D4B07C8F-534A-47E6-8988-8106077F6C30}" type="presOf" srcId="{CCE32492-2C98-4059-BED2-71678F644855}" destId="{1F850BAB-B900-4328-BA98-D05D9667D21D}" srcOrd="0" destOrd="0" presId="urn:microsoft.com/office/officeart/2005/8/layout/cycle5"/>
    <dgm:cxn modelId="{33AFE336-35F8-4A2C-A072-B1427C8DE284}" type="presOf" srcId="{5E5812B6-DA4D-478F-9757-5981F467D1F1}" destId="{30D0002A-301C-45F0-A134-AB2CB1B230A7}" srcOrd="0" destOrd="0" presId="urn:microsoft.com/office/officeart/2005/8/layout/cycle5"/>
    <dgm:cxn modelId="{49D14728-9C62-4D4A-B58E-DF0236E85005}" type="presOf" srcId="{8778C71D-F017-475B-826B-C211CDDA42B6}" destId="{5BA90ED1-49F4-4761-A456-B8DDA78111D4}" srcOrd="0" destOrd="0" presId="urn:microsoft.com/office/officeart/2005/8/layout/cycle5"/>
    <dgm:cxn modelId="{125549BD-2FA7-4B7E-82B6-BFA6103BE6D7}" srcId="{A5D93C17-8722-4EF2-93F1-1C5B46580D06}" destId="{CCE32492-2C98-4059-BED2-71678F644855}" srcOrd="3" destOrd="0" parTransId="{E26975DD-4C1C-4420-8ED0-76ECD26C4DD9}" sibTransId="{21D692CB-EC0D-41E8-B80C-42C2DA7CFF88}"/>
    <dgm:cxn modelId="{4E2498A5-CECD-487E-BB0D-70C6957ACAEA}" type="presOf" srcId="{1553282A-BC35-4973-8C94-7A465C4F3138}" destId="{78B1966D-3FA7-48FD-B3EA-50C624A33A57}" srcOrd="0" destOrd="0" presId="urn:microsoft.com/office/officeart/2005/8/layout/cycle5"/>
    <dgm:cxn modelId="{4DA5C29C-543E-4C6D-BC31-832F823524A3}" type="presOf" srcId="{F4D7A70F-1173-48D5-859F-83A789DA8E48}" destId="{AA30ED57-EAED-451F-A246-A2EF4D6A611E}" srcOrd="0" destOrd="0" presId="urn:microsoft.com/office/officeart/2005/8/layout/cycle5"/>
    <dgm:cxn modelId="{7512EECE-6802-4B97-B191-0EF034FADAD1}" type="presOf" srcId="{0DB79488-79FC-465D-9920-8C77BD830475}" destId="{0AD71DD1-BDD7-4720-BBB8-849DBCABB5EA}" srcOrd="0" destOrd="0" presId="urn:microsoft.com/office/officeart/2005/8/layout/cycle5"/>
    <dgm:cxn modelId="{DC029C1C-4B40-4BA6-B121-B146C71510D4}" type="presOf" srcId="{4A7DDA2A-C8FD-47B2-8717-74B4D9C6B312}" destId="{F35A35CD-6B94-473A-8EC9-51AD5D4B605E}" srcOrd="0" destOrd="0" presId="urn:microsoft.com/office/officeart/2005/8/layout/cycle5"/>
    <dgm:cxn modelId="{5C739583-2F66-4276-BB86-7A4B905E5FED}" srcId="{A5D93C17-8722-4EF2-93F1-1C5B46580D06}" destId="{0DB79488-79FC-465D-9920-8C77BD830475}" srcOrd="4" destOrd="0" parTransId="{C5D2E05D-107F-4BCC-870C-445C8DB78481}" sibTransId="{04532B74-9EA1-4923-B963-4C2555044B5B}"/>
    <dgm:cxn modelId="{A0A5B016-7831-4883-93BB-8535175FF5F0}" type="presOf" srcId="{1375CE9D-EBD7-437D-A4FD-E44558E93C83}" destId="{85147BFF-8167-41CB-AF3F-E41A09B510A5}" srcOrd="0" destOrd="0" presId="urn:microsoft.com/office/officeart/2005/8/layout/cycle5"/>
    <dgm:cxn modelId="{5B4006E0-3071-40AE-B734-380BB0D0CDDF}" srcId="{A5D93C17-8722-4EF2-93F1-1C5B46580D06}" destId="{5E5812B6-DA4D-478F-9757-5981F467D1F1}" srcOrd="2" destOrd="0" parTransId="{4A6D8B8A-A66E-4071-9C43-1A3BC9E5A17D}" sibTransId="{1375CE9D-EBD7-437D-A4FD-E44558E93C83}"/>
    <dgm:cxn modelId="{67727E3C-F2A0-4036-85CC-33860095F9DE}" type="presOf" srcId="{3830C0F2-75C5-4D3F-9406-832E082C54FF}" destId="{51735B3A-0DA9-4C80-B0FD-42CA97F75EA9}" srcOrd="0" destOrd="0" presId="urn:microsoft.com/office/officeart/2005/8/layout/cycle5"/>
    <dgm:cxn modelId="{E91AB5F7-65A2-45D9-9465-AA1DDB295DAF}" type="presParOf" srcId="{BD478813-2808-4397-8374-B2A67A8F5BC1}" destId="{78B1966D-3FA7-48FD-B3EA-50C624A33A57}" srcOrd="0" destOrd="0" presId="urn:microsoft.com/office/officeart/2005/8/layout/cycle5"/>
    <dgm:cxn modelId="{D7A1C239-F120-4090-AFCF-AA7050C997EB}" type="presParOf" srcId="{BD478813-2808-4397-8374-B2A67A8F5BC1}" destId="{6A81FE48-4CEC-4C28-9B13-A270BC34DB2F}" srcOrd="1" destOrd="0" presId="urn:microsoft.com/office/officeart/2005/8/layout/cycle5"/>
    <dgm:cxn modelId="{7438C8E2-CBAB-4591-9342-37E4D16C534E}" type="presParOf" srcId="{BD478813-2808-4397-8374-B2A67A8F5BC1}" destId="{64B912AA-CB2E-433D-8773-FCACA029D1BB}" srcOrd="2" destOrd="0" presId="urn:microsoft.com/office/officeart/2005/8/layout/cycle5"/>
    <dgm:cxn modelId="{BAFCED4C-D89F-413A-A629-820681E6D162}" type="presParOf" srcId="{BD478813-2808-4397-8374-B2A67A8F5BC1}" destId="{5BA90ED1-49F4-4761-A456-B8DDA78111D4}" srcOrd="3" destOrd="0" presId="urn:microsoft.com/office/officeart/2005/8/layout/cycle5"/>
    <dgm:cxn modelId="{2F1047B5-733F-4458-B400-B911D3B5B9DE}" type="presParOf" srcId="{BD478813-2808-4397-8374-B2A67A8F5BC1}" destId="{5A8DBC6A-AFD3-49BD-83C6-BDB8EAB14187}" srcOrd="4" destOrd="0" presId="urn:microsoft.com/office/officeart/2005/8/layout/cycle5"/>
    <dgm:cxn modelId="{8E67F06B-B7D1-4276-99A5-CA4238761293}" type="presParOf" srcId="{BD478813-2808-4397-8374-B2A67A8F5BC1}" destId="{F35A35CD-6B94-473A-8EC9-51AD5D4B605E}" srcOrd="5" destOrd="0" presId="urn:microsoft.com/office/officeart/2005/8/layout/cycle5"/>
    <dgm:cxn modelId="{B1B2BE77-A014-4DBE-BE57-B0184DC018EB}" type="presParOf" srcId="{BD478813-2808-4397-8374-B2A67A8F5BC1}" destId="{30D0002A-301C-45F0-A134-AB2CB1B230A7}" srcOrd="6" destOrd="0" presId="urn:microsoft.com/office/officeart/2005/8/layout/cycle5"/>
    <dgm:cxn modelId="{FF689053-D7E3-4DBD-8ADE-8319339B6AF7}" type="presParOf" srcId="{BD478813-2808-4397-8374-B2A67A8F5BC1}" destId="{543563F9-C115-4137-9874-8BFC52BB8725}" srcOrd="7" destOrd="0" presId="urn:microsoft.com/office/officeart/2005/8/layout/cycle5"/>
    <dgm:cxn modelId="{9A555393-94CA-4E16-ACB8-832B8CB9A815}" type="presParOf" srcId="{BD478813-2808-4397-8374-B2A67A8F5BC1}" destId="{85147BFF-8167-41CB-AF3F-E41A09B510A5}" srcOrd="8" destOrd="0" presId="urn:microsoft.com/office/officeart/2005/8/layout/cycle5"/>
    <dgm:cxn modelId="{BF9AD3B8-2D57-47F4-B9BF-AEFBB0C7FFC6}" type="presParOf" srcId="{BD478813-2808-4397-8374-B2A67A8F5BC1}" destId="{1F850BAB-B900-4328-BA98-D05D9667D21D}" srcOrd="9" destOrd="0" presId="urn:microsoft.com/office/officeart/2005/8/layout/cycle5"/>
    <dgm:cxn modelId="{52C9C3BA-B422-44CF-BA58-E4324AAAAC58}" type="presParOf" srcId="{BD478813-2808-4397-8374-B2A67A8F5BC1}" destId="{0E058263-44B5-461C-9DD4-62470B740548}" srcOrd="10" destOrd="0" presId="urn:microsoft.com/office/officeart/2005/8/layout/cycle5"/>
    <dgm:cxn modelId="{570A1EE7-2278-4019-972D-73F8D858B916}" type="presParOf" srcId="{BD478813-2808-4397-8374-B2A67A8F5BC1}" destId="{C30F64AA-E5D3-48E5-8CA1-ED713DEBA97C}" srcOrd="11" destOrd="0" presId="urn:microsoft.com/office/officeart/2005/8/layout/cycle5"/>
    <dgm:cxn modelId="{B62E6D6B-437D-4F5E-B6A9-5ADF892A0275}" type="presParOf" srcId="{BD478813-2808-4397-8374-B2A67A8F5BC1}" destId="{0AD71DD1-BDD7-4720-BBB8-849DBCABB5EA}" srcOrd="12" destOrd="0" presId="urn:microsoft.com/office/officeart/2005/8/layout/cycle5"/>
    <dgm:cxn modelId="{CE0DFA5D-EAC0-45A8-8B7D-21C35B94B1EA}" type="presParOf" srcId="{BD478813-2808-4397-8374-B2A67A8F5BC1}" destId="{15E6CB01-2E15-4374-ADFA-529C30BD362B}" srcOrd="13" destOrd="0" presId="urn:microsoft.com/office/officeart/2005/8/layout/cycle5"/>
    <dgm:cxn modelId="{C317E03E-6F96-471B-89BD-ED820601063F}" type="presParOf" srcId="{BD478813-2808-4397-8374-B2A67A8F5BC1}" destId="{6E65C34C-5DD5-4E91-803F-6BA0FCAF429C}" srcOrd="14" destOrd="0" presId="urn:microsoft.com/office/officeart/2005/8/layout/cycle5"/>
    <dgm:cxn modelId="{76DC6DA3-E0D7-4683-B28C-07DA2E711E29}" type="presParOf" srcId="{BD478813-2808-4397-8374-B2A67A8F5BC1}" destId="{AA30ED57-EAED-451F-A246-A2EF4D6A611E}" srcOrd="15" destOrd="0" presId="urn:microsoft.com/office/officeart/2005/8/layout/cycle5"/>
    <dgm:cxn modelId="{9CA6B1DE-670B-422D-B359-81CFE310091F}" type="presParOf" srcId="{BD478813-2808-4397-8374-B2A67A8F5BC1}" destId="{776B174D-1FA5-49E2-8790-11CDAEB7652D}" srcOrd="16" destOrd="0" presId="urn:microsoft.com/office/officeart/2005/8/layout/cycle5"/>
    <dgm:cxn modelId="{D5ADDBDE-1C3E-48EA-9912-C2827043D330}" type="presParOf" srcId="{BD478813-2808-4397-8374-B2A67A8F5BC1}" destId="{51735B3A-0DA9-4C80-B0FD-42CA97F75EA9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5B85934-AB03-4F62-A108-3C25F2A64419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BD205518-8A93-40FC-BBB2-A2AFD40EFDF0}">
      <dgm:prSet/>
      <dgm:spPr/>
      <dgm:t>
        <a:bodyPr/>
        <a:lstStyle/>
        <a:p>
          <a:r>
            <a:rPr lang="hr-HR" dirty="0"/>
            <a:t>županije objavljuju svoje proračune na službenim web stranicama</a:t>
          </a:r>
          <a:endParaRPr lang="en-US" dirty="0"/>
        </a:p>
      </dgm:t>
    </dgm:pt>
    <dgm:pt modelId="{566394BF-295E-40D3-BCA2-6EAED332CBDA}" type="parTrans" cxnId="{3307B0DF-928F-498F-B411-BADE98F67E88}">
      <dgm:prSet/>
      <dgm:spPr/>
      <dgm:t>
        <a:bodyPr/>
        <a:lstStyle/>
        <a:p>
          <a:endParaRPr lang="en-US"/>
        </a:p>
      </dgm:t>
    </dgm:pt>
    <dgm:pt modelId="{7045CE5C-3C30-4EE3-8EF4-79A5A18ED6A9}" type="sibTrans" cxnId="{3307B0DF-928F-498F-B411-BADE98F67E88}">
      <dgm:prSet/>
      <dgm:spPr/>
      <dgm:t>
        <a:bodyPr/>
        <a:lstStyle/>
        <a:p>
          <a:endParaRPr lang="en-US"/>
        </a:p>
      </dgm:t>
    </dgm:pt>
    <dgm:pt modelId="{611A687D-124D-4E2D-9915-7D7644369138}">
      <dgm:prSet/>
      <dgm:spPr/>
      <dgm:t>
        <a:bodyPr/>
        <a:lstStyle/>
        <a:p>
          <a:r>
            <a:rPr lang="hr-HR"/>
            <a:t>županije imaju tzv. Otvoreni proračun</a:t>
          </a:r>
          <a:endParaRPr lang="en-US"/>
        </a:p>
      </dgm:t>
    </dgm:pt>
    <dgm:pt modelId="{E4EA5AF7-AB2C-4EBD-A9DD-AEF1EBBC6178}" type="parTrans" cxnId="{E0F54379-EC7C-48B9-A752-43358BED9A74}">
      <dgm:prSet/>
      <dgm:spPr/>
      <dgm:t>
        <a:bodyPr/>
        <a:lstStyle/>
        <a:p>
          <a:endParaRPr lang="en-US"/>
        </a:p>
      </dgm:t>
    </dgm:pt>
    <dgm:pt modelId="{974E9B4F-D9E2-4E5B-B5CC-5AE5F88DFF1F}" type="sibTrans" cxnId="{E0F54379-EC7C-48B9-A752-43358BED9A74}">
      <dgm:prSet/>
      <dgm:spPr/>
      <dgm:t>
        <a:bodyPr/>
        <a:lstStyle/>
        <a:p>
          <a:endParaRPr lang="en-US"/>
        </a:p>
      </dgm:t>
    </dgm:pt>
    <dgm:pt modelId="{6ABD8AAC-C5F0-46CF-9A5A-3B19D6888021}">
      <dgm:prSet/>
      <dgm:spPr/>
      <dgm:t>
        <a:bodyPr/>
        <a:lstStyle/>
        <a:p>
          <a:r>
            <a:rPr lang="hr-HR"/>
            <a:t>županije imaju skraćeni proračun prilagođen i razumljiv građanima</a:t>
          </a:r>
          <a:endParaRPr lang="en-US"/>
        </a:p>
      </dgm:t>
    </dgm:pt>
    <dgm:pt modelId="{BE46B5DF-059B-4C06-BDEF-4C808FDF9E5C}" type="parTrans" cxnId="{5E5A46A0-95C6-44B7-9971-35277560B476}">
      <dgm:prSet/>
      <dgm:spPr/>
      <dgm:t>
        <a:bodyPr/>
        <a:lstStyle/>
        <a:p>
          <a:endParaRPr lang="en-US"/>
        </a:p>
      </dgm:t>
    </dgm:pt>
    <dgm:pt modelId="{27F32765-A6C2-4AF6-B3BF-AD9A87BEDB7E}" type="sibTrans" cxnId="{5E5A46A0-95C6-44B7-9971-35277560B476}">
      <dgm:prSet/>
      <dgm:spPr/>
      <dgm:t>
        <a:bodyPr/>
        <a:lstStyle/>
        <a:p>
          <a:endParaRPr lang="en-US"/>
        </a:p>
      </dgm:t>
    </dgm:pt>
    <dgm:pt modelId="{90C67AF4-9149-423C-A740-CA5078CC0787}" type="pres">
      <dgm:prSet presAssocID="{45B85934-AB03-4F62-A108-3C25F2A6441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B43826A-CE65-44C0-81BB-254045C5F0EB}" type="pres">
      <dgm:prSet presAssocID="{45B85934-AB03-4F62-A108-3C25F2A64419}" presName="arrow" presStyleLbl="bgShp" presStyleIdx="0" presStyleCnt="1"/>
      <dgm:spPr/>
    </dgm:pt>
    <dgm:pt modelId="{443C36E4-0A7F-4502-9CBF-EC3D11DBAC73}" type="pres">
      <dgm:prSet presAssocID="{45B85934-AB03-4F62-A108-3C25F2A64419}" presName="linearProcess" presStyleCnt="0"/>
      <dgm:spPr/>
    </dgm:pt>
    <dgm:pt modelId="{D1F8C87E-4D1C-49F1-B48E-3C20168DD1D5}" type="pres">
      <dgm:prSet presAssocID="{BD205518-8A93-40FC-BBB2-A2AFD40EFDF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6A60B7F-3980-4A12-AA8B-0B2B5B836939}" type="pres">
      <dgm:prSet presAssocID="{7045CE5C-3C30-4EE3-8EF4-79A5A18ED6A9}" presName="sibTrans" presStyleCnt="0"/>
      <dgm:spPr/>
    </dgm:pt>
    <dgm:pt modelId="{61EDE744-23EC-49B9-8783-6E33D05F3C3D}" type="pres">
      <dgm:prSet presAssocID="{611A687D-124D-4E2D-9915-7D764436913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2B4D954-5529-4494-B28A-4FC5066F7947}" type="pres">
      <dgm:prSet presAssocID="{974E9B4F-D9E2-4E5B-B5CC-5AE5F88DFF1F}" presName="sibTrans" presStyleCnt="0"/>
      <dgm:spPr/>
    </dgm:pt>
    <dgm:pt modelId="{6F4A37E1-A907-460C-AF47-3ADE8846456B}" type="pres">
      <dgm:prSet presAssocID="{6ABD8AAC-C5F0-46CF-9A5A-3B19D688802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6EF3603-E7BD-436F-BA60-68C3767308AD}" type="presOf" srcId="{BD205518-8A93-40FC-BBB2-A2AFD40EFDF0}" destId="{D1F8C87E-4D1C-49F1-B48E-3C20168DD1D5}" srcOrd="0" destOrd="0" presId="urn:microsoft.com/office/officeart/2005/8/layout/hProcess9"/>
    <dgm:cxn modelId="{E0F54379-EC7C-48B9-A752-43358BED9A74}" srcId="{45B85934-AB03-4F62-A108-3C25F2A64419}" destId="{611A687D-124D-4E2D-9915-7D7644369138}" srcOrd="1" destOrd="0" parTransId="{E4EA5AF7-AB2C-4EBD-A9DD-AEF1EBBC6178}" sibTransId="{974E9B4F-D9E2-4E5B-B5CC-5AE5F88DFF1F}"/>
    <dgm:cxn modelId="{346F3988-2B6E-4952-AF33-79F1ECC8631C}" type="presOf" srcId="{45B85934-AB03-4F62-A108-3C25F2A64419}" destId="{90C67AF4-9149-423C-A740-CA5078CC0787}" srcOrd="0" destOrd="0" presId="urn:microsoft.com/office/officeart/2005/8/layout/hProcess9"/>
    <dgm:cxn modelId="{CAADDE41-05D9-4E2C-AB44-6194D021E362}" type="presOf" srcId="{611A687D-124D-4E2D-9915-7D7644369138}" destId="{61EDE744-23EC-49B9-8783-6E33D05F3C3D}" srcOrd="0" destOrd="0" presId="urn:microsoft.com/office/officeart/2005/8/layout/hProcess9"/>
    <dgm:cxn modelId="{3307B0DF-928F-498F-B411-BADE98F67E88}" srcId="{45B85934-AB03-4F62-A108-3C25F2A64419}" destId="{BD205518-8A93-40FC-BBB2-A2AFD40EFDF0}" srcOrd="0" destOrd="0" parTransId="{566394BF-295E-40D3-BCA2-6EAED332CBDA}" sibTransId="{7045CE5C-3C30-4EE3-8EF4-79A5A18ED6A9}"/>
    <dgm:cxn modelId="{A4D51F80-0B2A-4A95-86BA-621F490A3068}" type="presOf" srcId="{6ABD8AAC-C5F0-46CF-9A5A-3B19D6888021}" destId="{6F4A37E1-A907-460C-AF47-3ADE8846456B}" srcOrd="0" destOrd="0" presId="urn:microsoft.com/office/officeart/2005/8/layout/hProcess9"/>
    <dgm:cxn modelId="{5E5A46A0-95C6-44B7-9971-35277560B476}" srcId="{45B85934-AB03-4F62-A108-3C25F2A64419}" destId="{6ABD8AAC-C5F0-46CF-9A5A-3B19D6888021}" srcOrd="2" destOrd="0" parTransId="{BE46B5DF-059B-4C06-BDEF-4C808FDF9E5C}" sibTransId="{27F32765-A6C2-4AF6-B3BF-AD9A87BEDB7E}"/>
    <dgm:cxn modelId="{6014E726-9D42-4AEF-B6FD-F9F2241E412C}" type="presParOf" srcId="{90C67AF4-9149-423C-A740-CA5078CC0787}" destId="{BB43826A-CE65-44C0-81BB-254045C5F0EB}" srcOrd="0" destOrd="0" presId="urn:microsoft.com/office/officeart/2005/8/layout/hProcess9"/>
    <dgm:cxn modelId="{C2A55424-978E-4CEE-86E3-918B6763ABAC}" type="presParOf" srcId="{90C67AF4-9149-423C-A740-CA5078CC0787}" destId="{443C36E4-0A7F-4502-9CBF-EC3D11DBAC73}" srcOrd="1" destOrd="0" presId="urn:microsoft.com/office/officeart/2005/8/layout/hProcess9"/>
    <dgm:cxn modelId="{44589927-326C-4C80-8CB5-8BC7D7BA3A64}" type="presParOf" srcId="{443C36E4-0A7F-4502-9CBF-EC3D11DBAC73}" destId="{D1F8C87E-4D1C-49F1-B48E-3C20168DD1D5}" srcOrd="0" destOrd="0" presId="urn:microsoft.com/office/officeart/2005/8/layout/hProcess9"/>
    <dgm:cxn modelId="{7120371F-035C-4AFC-9644-6AA2054EA230}" type="presParOf" srcId="{443C36E4-0A7F-4502-9CBF-EC3D11DBAC73}" destId="{96A60B7F-3980-4A12-AA8B-0B2B5B836939}" srcOrd="1" destOrd="0" presId="urn:microsoft.com/office/officeart/2005/8/layout/hProcess9"/>
    <dgm:cxn modelId="{D11F1494-4B91-4FD7-9167-0896FE8ACA4E}" type="presParOf" srcId="{443C36E4-0A7F-4502-9CBF-EC3D11DBAC73}" destId="{61EDE744-23EC-49B9-8783-6E33D05F3C3D}" srcOrd="2" destOrd="0" presId="urn:microsoft.com/office/officeart/2005/8/layout/hProcess9"/>
    <dgm:cxn modelId="{49AE4D0A-7CEA-4531-9756-E005C186C21F}" type="presParOf" srcId="{443C36E4-0A7F-4502-9CBF-EC3D11DBAC73}" destId="{E2B4D954-5529-4494-B28A-4FC5066F7947}" srcOrd="3" destOrd="0" presId="urn:microsoft.com/office/officeart/2005/8/layout/hProcess9"/>
    <dgm:cxn modelId="{8B0EBB6A-9285-4C6D-B79D-57ADC3AA1E23}" type="presParOf" srcId="{443C36E4-0A7F-4502-9CBF-EC3D11DBAC73}" destId="{6F4A37E1-A907-460C-AF47-3ADE8846456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D93C17-8722-4EF2-93F1-1C5B46580D06}" type="doc">
      <dgm:prSet loTypeId="urn:microsoft.com/office/officeart/2005/8/layout/cycle5" loCatId="cycle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1553282A-BC35-4973-8C94-7A465C4F3138}">
      <dgm:prSet phldrT="[Tekst]" custT="1"/>
      <dgm:spPr>
        <a:solidFill>
          <a:schemeClr val="accent6">
            <a:lumMod val="60000"/>
            <a:lumOff val="4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osnivanje županijskog KO</a:t>
          </a:r>
          <a:endParaRPr lang="en-US" sz="1800" dirty="0">
            <a:solidFill>
              <a:srgbClr val="002060"/>
            </a:solidFill>
          </a:endParaRPr>
        </a:p>
      </dgm:t>
    </dgm:pt>
    <dgm:pt modelId="{0EE1A036-22F5-4DF8-9497-D8FD1CAAFA6D}" type="parTrans" cxnId="{C36E0A9B-37D0-4210-97C4-0A85C2CF86DC}">
      <dgm:prSet/>
      <dgm:spPr/>
      <dgm:t>
        <a:bodyPr/>
        <a:lstStyle/>
        <a:p>
          <a:endParaRPr lang="en-US"/>
        </a:p>
      </dgm:t>
    </dgm:pt>
    <dgm:pt modelId="{E540EB61-057D-4C1C-9A82-11C7FC8C6551}" type="sibTrans" cxnId="{C36E0A9B-37D0-4210-97C4-0A85C2CF86DC}">
      <dgm:prSet/>
      <dgm:spPr/>
      <dgm:t>
        <a:bodyPr/>
        <a:lstStyle/>
        <a:p>
          <a:endParaRPr lang="en-US"/>
        </a:p>
      </dgm:t>
    </dgm:pt>
    <dgm:pt modelId="{8778C71D-F017-475B-826B-C211CDDA42B6}">
      <dgm:prSet phldrT="[Tekst]" custT="1"/>
      <dgm:spPr>
        <a:noFill/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procjena potreba i resursa</a:t>
          </a:r>
          <a:endParaRPr lang="en-US" sz="1800" dirty="0">
            <a:solidFill>
              <a:srgbClr val="002060"/>
            </a:solidFill>
          </a:endParaRPr>
        </a:p>
      </dgm:t>
    </dgm:pt>
    <dgm:pt modelId="{332725FD-3A60-4025-BD3C-F35047E7EBD4}" type="parTrans" cxnId="{22F14495-790D-4EA8-B2C1-81AE60AC5E4C}">
      <dgm:prSet/>
      <dgm:spPr/>
      <dgm:t>
        <a:bodyPr/>
        <a:lstStyle/>
        <a:p>
          <a:endParaRPr lang="en-US"/>
        </a:p>
      </dgm:t>
    </dgm:pt>
    <dgm:pt modelId="{4A7DDA2A-C8FD-47B2-8717-74B4D9C6B312}" type="sibTrans" cxnId="{22F14495-790D-4EA8-B2C1-81AE60AC5E4C}">
      <dgm:prSet/>
      <dgm:spPr/>
      <dgm:t>
        <a:bodyPr/>
        <a:lstStyle/>
        <a:p>
          <a:endParaRPr lang="en-US"/>
        </a:p>
      </dgm:t>
    </dgm:pt>
    <dgm:pt modelId="{CCE32492-2C98-4059-BED2-71678F644855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akcijski plan</a:t>
          </a:r>
          <a:endParaRPr lang="en-US" sz="1800" dirty="0">
            <a:solidFill>
              <a:srgbClr val="002060"/>
            </a:solidFill>
          </a:endParaRPr>
        </a:p>
      </dgm:t>
    </dgm:pt>
    <dgm:pt modelId="{E26975DD-4C1C-4420-8ED0-76ECD26C4DD9}" type="parTrans" cxnId="{125549BD-2FA7-4B7E-82B6-BFA6103BE6D7}">
      <dgm:prSet/>
      <dgm:spPr/>
      <dgm:t>
        <a:bodyPr/>
        <a:lstStyle/>
        <a:p>
          <a:endParaRPr lang="en-US"/>
        </a:p>
      </dgm:t>
    </dgm:pt>
    <dgm:pt modelId="{21D692CB-EC0D-41E8-B80C-42C2DA7CFF88}" type="sibTrans" cxnId="{125549BD-2FA7-4B7E-82B6-BFA6103BE6D7}">
      <dgm:prSet/>
      <dgm:spPr/>
      <dgm:t>
        <a:bodyPr/>
        <a:lstStyle/>
        <a:p>
          <a:endParaRPr lang="en-US"/>
        </a:p>
      </dgm:t>
    </dgm:pt>
    <dgm:pt modelId="{0DB79488-79FC-465D-9920-8C77BD830475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implementacija </a:t>
          </a:r>
        </a:p>
        <a:p>
          <a:r>
            <a:rPr lang="hr-HR" sz="1800" dirty="0">
              <a:solidFill>
                <a:srgbClr val="002060"/>
              </a:solidFill>
            </a:rPr>
            <a:t>aktivnosti</a:t>
          </a:r>
          <a:endParaRPr lang="en-US" sz="1800" dirty="0">
            <a:solidFill>
              <a:srgbClr val="002060"/>
            </a:solidFill>
          </a:endParaRPr>
        </a:p>
      </dgm:t>
    </dgm:pt>
    <dgm:pt modelId="{C5D2E05D-107F-4BCC-870C-445C8DB78481}" type="parTrans" cxnId="{5C739583-2F66-4276-BB86-7A4B905E5FED}">
      <dgm:prSet/>
      <dgm:spPr/>
      <dgm:t>
        <a:bodyPr/>
        <a:lstStyle/>
        <a:p>
          <a:endParaRPr lang="en-US"/>
        </a:p>
      </dgm:t>
    </dgm:pt>
    <dgm:pt modelId="{04532B74-9EA1-4923-B963-4C2555044B5B}" type="sibTrans" cxnId="{5C739583-2F66-4276-BB86-7A4B905E5FED}">
      <dgm:prSet/>
      <dgm:spPr/>
      <dgm:t>
        <a:bodyPr/>
        <a:lstStyle/>
        <a:p>
          <a:endParaRPr lang="en-US"/>
        </a:p>
      </dgm:t>
    </dgm:pt>
    <dgm:pt modelId="{F4D7A70F-1173-48D5-859F-83A789DA8E48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izvješće/</a:t>
          </a:r>
        </a:p>
        <a:p>
          <a:r>
            <a:rPr lang="hr-HR" sz="1800" dirty="0">
              <a:solidFill>
                <a:srgbClr val="002060"/>
              </a:solidFill>
            </a:rPr>
            <a:t>evaluacija</a:t>
          </a:r>
          <a:endParaRPr lang="en-US" sz="1800" dirty="0">
            <a:solidFill>
              <a:srgbClr val="002060"/>
            </a:solidFill>
          </a:endParaRPr>
        </a:p>
      </dgm:t>
    </dgm:pt>
    <dgm:pt modelId="{E7AB5A24-9E33-486B-A24B-4FF35E305699}" type="parTrans" cxnId="{066DA887-640B-4F72-92CC-ECE61BFB4F8D}">
      <dgm:prSet/>
      <dgm:spPr/>
      <dgm:t>
        <a:bodyPr/>
        <a:lstStyle/>
        <a:p>
          <a:endParaRPr lang="en-US"/>
        </a:p>
      </dgm:t>
    </dgm:pt>
    <dgm:pt modelId="{3830C0F2-75C5-4D3F-9406-832E082C54FF}" type="sibTrans" cxnId="{066DA887-640B-4F72-92CC-ECE61BFB4F8D}">
      <dgm:prSet/>
      <dgm:spPr/>
      <dgm:t>
        <a:bodyPr/>
        <a:lstStyle/>
        <a:p>
          <a:endParaRPr lang="en-US"/>
        </a:p>
      </dgm:t>
    </dgm:pt>
    <dgm:pt modelId="{5E5812B6-DA4D-478F-9757-5981F467D1F1}">
      <dgm:prSet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identificiranje prioriteta </a:t>
          </a:r>
          <a:endParaRPr lang="hr-HR" dirty="0">
            <a:solidFill>
              <a:srgbClr val="002060"/>
            </a:solidFill>
          </a:endParaRPr>
        </a:p>
      </dgm:t>
    </dgm:pt>
    <dgm:pt modelId="{4A6D8B8A-A66E-4071-9C43-1A3BC9E5A17D}" type="parTrans" cxnId="{5B4006E0-3071-40AE-B734-380BB0D0CDDF}">
      <dgm:prSet/>
      <dgm:spPr/>
      <dgm:t>
        <a:bodyPr/>
        <a:lstStyle/>
        <a:p>
          <a:endParaRPr lang="hr-HR"/>
        </a:p>
      </dgm:t>
    </dgm:pt>
    <dgm:pt modelId="{1375CE9D-EBD7-437D-A4FD-E44558E93C83}" type="sibTrans" cxnId="{5B4006E0-3071-40AE-B734-380BB0D0CDDF}">
      <dgm:prSet/>
      <dgm:spPr/>
      <dgm:t>
        <a:bodyPr/>
        <a:lstStyle/>
        <a:p>
          <a:endParaRPr lang="hr-HR"/>
        </a:p>
      </dgm:t>
    </dgm:pt>
    <dgm:pt modelId="{BD478813-2808-4397-8374-B2A67A8F5BC1}" type="pres">
      <dgm:prSet presAssocID="{A5D93C17-8722-4EF2-93F1-1C5B46580D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8B1966D-3FA7-48FD-B3EA-50C624A33A57}" type="pres">
      <dgm:prSet presAssocID="{1553282A-BC35-4973-8C94-7A465C4F3138}" presName="node" presStyleLbl="node1" presStyleIdx="0" presStyleCnt="6" custScaleX="18995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A81FE48-4CEC-4C28-9B13-A270BC34DB2F}" type="pres">
      <dgm:prSet presAssocID="{1553282A-BC35-4973-8C94-7A465C4F3138}" presName="spNode" presStyleCnt="0"/>
      <dgm:spPr/>
    </dgm:pt>
    <dgm:pt modelId="{64B912AA-CB2E-433D-8773-FCACA029D1BB}" type="pres">
      <dgm:prSet presAssocID="{E540EB61-057D-4C1C-9A82-11C7FC8C6551}" presName="sibTrans" presStyleLbl="sibTrans1D1" presStyleIdx="0" presStyleCnt="6"/>
      <dgm:spPr/>
      <dgm:t>
        <a:bodyPr/>
        <a:lstStyle/>
        <a:p>
          <a:endParaRPr lang="hr-HR"/>
        </a:p>
      </dgm:t>
    </dgm:pt>
    <dgm:pt modelId="{5BA90ED1-49F4-4761-A456-B8DDA78111D4}" type="pres">
      <dgm:prSet presAssocID="{8778C71D-F017-475B-826B-C211CDDA42B6}" presName="node" presStyleLbl="node1" presStyleIdx="1" presStyleCnt="6" custScaleX="225767" custRadScaleRad="114438" custRadScaleInc="4722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8DBC6A-AFD3-49BD-83C6-BDB8EAB14187}" type="pres">
      <dgm:prSet presAssocID="{8778C71D-F017-475B-826B-C211CDDA42B6}" presName="spNode" presStyleCnt="0"/>
      <dgm:spPr/>
    </dgm:pt>
    <dgm:pt modelId="{F35A35CD-6B94-473A-8EC9-51AD5D4B605E}" type="pres">
      <dgm:prSet presAssocID="{4A7DDA2A-C8FD-47B2-8717-74B4D9C6B312}" presName="sibTrans" presStyleLbl="sibTrans1D1" presStyleIdx="1" presStyleCnt="6"/>
      <dgm:spPr/>
      <dgm:t>
        <a:bodyPr/>
        <a:lstStyle/>
        <a:p>
          <a:endParaRPr lang="hr-HR"/>
        </a:p>
      </dgm:t>
    </dgm:pt>
    <dgm:pt modelId="{30D0002A-301C-45F0-A134-AB2CB1B230A7}" type="pres">
      <dgm:prSet presAssocID="{5E5812B6-DA4D-478F-9757-5981F467D1F1}" presName="node" presStyleLbl="node1" presStyleIdx="2" presStyleCnt="6" custScaleX="210406" custRadScaleRad="110013" custRadScaleInc="-409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43563F9-C115-4137-9874-8BFC52BB8725}" type="pres">
      <dgm:prSet presAssocID="{5E5812B6-DA4D-478F-9757-5981F467D1F1}" presName="spNode" presStyleCnt="0"/>
      <dgm:spPr/>
    </dgm:pt>
    <dgm:pt modelId="{85147BFF-8167-41CB-AF3F-E41A09B510A5}" type="pres">
      <dgm:prSet presAssocID="{1375CE9D-EBD7-437D-A4FD-E44558E93C83}" presName="sibTrans" presStyleLbl="sibTrans1D1" presStyleIdx="2" presStyleCnt="6"/>
      <dgm:spPr/>
      <dgm:t>
        <a:bodyPr/>
        <a:lstStyle/>
        <a:p>
          <a:endParaRPr lang="hr-HR"/>
        </a:p>
      </dgm:t>
    </dgm:pt>
    <dgm:pt modelId="{1F850BAB-B900-4328-BA98-D05D9667D21D}" type="pres">
      <dgm:prSet presAssocID="{CCE32492-2C98-4059-BED2-71678F644855}" presName="node" presStyleLbl="node1" presStyleIdx="3" presStyleCnt="6" custScaleX="219000" custRadScaleRad="111161" custRadScaleInc="-3553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058263-44B5-461C-9DD4-62470B740548}" type="pres">
      <dgm:prSet presAssocID="{CCE32492-2C98-4059-BED2-71678F644855}" presName="spNode" presStyleCnt="0"/>
      <dgm:spPr/>
    </dgm:pt>
    <dgm:pt modelId="{C30F64AA-E5D3-48E5-8CA1-ED713DEBA97C}" type="pres">
      <dgm:prSet presAssocID="{21D692CB-EC0D-41E8-B80C-42C2DA7CFF88}" presName="sibTrans" presStyleLbl="sibTrans1D1" presStyleIdx="3" presStyleCnt="6"/>
      <dgm:spPr/>
      <dgm:t>
        <a:bodyPr/>
        <a:lstStyle/>
        <a:p>
          <a:endParaRPr lang="hr-HR"/>
        </a:p>
      </dgm:t>
    </dgm:pt>
    <dgm:pt modelId="{0AD71DD1-BDD7-4720-BBB8-849DBCABB5EA}" type="pres">
      <dgm:prSet presAssocID="{0DB79488-79FC-465D-9920-8C77BD830475}" presName="node" presStyleLbl="node1" presStyleIdx="4" presStyleCnt="6" custScaleX="239763" custRadScaleRad="99500" custRadScaleInc="3968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E6CB01-2E15-4374-ADFA-529C30BD362B}" type="pres">
      <dgm:prSet presAssocID="{0DB79488-79FC-465D-9920-8C77BD830475}" presName="spNode" presStyleCnt="0"/>
      <dgm:spPr/>
    </dgm:pt>
    <dgm:pt modelId="{6E65C34C-5DD5-4E91-803F-6BA0FCAF429C}" type="pres">
      <dgm:prSet presAssocID="{04532B74-9EA1-4923-B963-4C2555044B5B}" presName="sibTrans" presStyleLbl="sibTrans1D1" presStyleIdx="4" presStyleCnt="6"/>
      <dgm:spPr/>
      <dgm:t>
        <a:bodyPr/>
        <a:lstStyle/>
        <a:p>
          <a:endParaRPr lang="hr-HR"/>
        </a:p>
      </dgm:t>
    </dgm:pt>
    <dgm:pt modelId="{AA30ED57-EAED-451F-A246-A2EF4D6A611E}" type="pres">
      <dgm:prSet presAssocID="{F4D7A70F-1173-48D5-859F-83A789DA8E48}" presName="node" presStyleLbl="node1" presStyleIdx="5" presStyleCnt="6" custScaleX="230080" custRadScaleRad="106442" custRadScaleInc="-548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76B174D-1FA5-49E2-8790-11CDAEB7652D}" type="pres">
      <dgm:prSet presAssocID="{F4D7A70F-1173-48D5-859F-83A789DA8E48}" presName="spNode" presStyleCnt="0"/>
      <dgm:spPr/>
    </dgm:pt>
    <dgm:pt modelId="{51735B3A-0DA9-4C80-B0FD-42CA97F75EA9}" type="pres">
      <dgm:prSet presAssocID="{3830C0F2-75C5-4D3F-9406-832E082C54FF}" presName="sibTrans" presStyleLbl="sibTrans1D1" presStyleIdx="5" presStyleCnt="6"/>
      <dgm:spPr/>
      <dgm:t>
        <a:bodyPr/>
        <a:lstStyle/>
        <a:p>
          <a:endParaRPr lang="hr-HR"/>
        </a:p>
      </dgm:t>
    </dgm:pt>
  </dgm:ptLst>
  <dgm:cxnLst>
    <dgm:cxn modelId="{6796550B-CEBC-4AFA-B85E-83758F3F7069}" type="presOf" srcId="{E540EB61-057D-4C1C-9A82-11C7FC8C6551}" destId="{64B912AA-CB2E-433D-8773-FCACA029D1BB}" srcOrd="0" destOrd="0" presId="urn:microsoft.com/office/officeart/2005/8/layout/cycle5"/>
    <dgm:cxn modelId="{C36E0A9B-37D0-4210-97C4-0A85C2CF86DC}" srcId="{A5D93C17-8722-4EF2-93F1-1C5B46580D06}" destId="{1553282A-BC35-4973-8C94-7A465C4F3138}" srcOrd="0" destOrd="0" parTransId="{0EE1A036-22F5-4DF8-9497-D8FD1CAAFA6D}" sibTransId="{E540EB61-057D-4C1C-9A82-11C7FC8C6551}"/>
    <dgm:cxn modelId="{EA4AB054-2375-44EF-8056-1252030CF637}" type="presOf" srcId="{04532B74-9EA1-4923-B963-4C2555044B5B}" destId="{6E65C34C-5DD5-4E91-803F-6BA0FCAF429C}" srcOrd="0" destOrd="0" presId="urn:microsoft.com/office/officeart/2005/8/layout/cycle5"/>
    <dgm:cxn modelId="{6CFF8FB4-4DFD-4FAE-873F-4E256DE318A9}" type="presOf" srcId="{21D692CB-EC0D-41E8-B80C-42C2DA7CFF88}" destId="{C30F64AA-E5D3-48E5-8CA1-ED713DEBA97C}" srcOrd="0" destOrd="0" presId="urn:microsoft.com/office/officeart/2005/8/layout/cycle5"/>
    <dgm:cxn modelId="{58E093CB-F107-4F8F-AE9C-5AC9C4ABBDE6}" type="presOf" srcId="{A5D93C17-8722-4EF2-93F1-1C5B46580D06}" destId="{BD478813-2808-4397-8374-B2A67A8F5BC1}" srcOrd="0" destOrd="0" presId="urn:microsoft.com/office/officeart/2005/8/layout/cycle5"/>
    <dgm:cxn modelId="{066DA887-640B-4F72-92CC-ECE61BFB4F8D}" srcId="{A5D93C17-8722-4EF2-93F1-1C5B46580D06}" destId="{F4D7A70F-1173-48D5-859F-83A789DA8E48}" srcOrd="5" destOrd="0" parTransId="{E7AB5A24-9E33-486B-A24B-4FF35E305699}" sibTransId="{3830C0F2-75C5-4D3F-9406-832E082C54FF}"/>
    <dgm:cxn modelId="{22F14495-790D-4EA8-B2C1-81AE60AC5E4C}" srcId="{A5D93C17-8722-4EF2-93F1-1C5B46580D06}" destId="{8778C71D-F017-475B-826B-C211CDDA42B6}" srcOrd="1" destOrd="0" parTransId="{332725FD-3A60-4025-BD3C-F35047E7EBD4}" sibTransId="{4A7DDA2A-C8FD-47B2-8717-74B4D9C6B312}"/>
    <dgm:cxn modelId="{D4B07C8F-534A-47E6-8988-8106077F6C30}" type="presOf" srcId="{CCE32492-2C98-4059-BED2-71678F644855}" destId="{1F850BAB-B900-4328-BA98-D05D9667D21D}" srcOrd="0" destOrd="0" presId="urn:microsoft.com/office/officeart/2005/8/layout/cycle5"/>
    <dgm:cxn modelId="{33AFE336-35F8-4A2C-A072-B1427C8DE284}" type="presOf" srcId="{5E5812B6-DA4D-478F-9757-5981F467D1F1}" destId="{30D0002A-301C-45F0-A134-AB2CB1B230A7}" srcOrd="0" destOrd="0" presId="urn:microsoft.com/office/officeart/2005/8/layout/cycle5"/>
    <dgm:cxn modelId="{49D14728-9C62-4D4A-B58E-DF0236E85005}" type="presOf" srcId="{8778C71D-F017-475B-826B-C211CDDA42B6}" destId="{5BA90ED1-49F4-4761-A456-B8DDA78111D4}" srcOrd="0" destOrd="0" presId="urn:microsoft.com/office/officeart/2005/8/layout/cycle5"/>
    <dgm:cxn modelId="{125549BD-2FA7-4B7E-82B6-BFA6103BE6D7}" srcId="{A5D93C17-8722-4EF2-93F1-1C5B46580D06}" destId="{CCE32492-2C98-4059-BED2-71678F644855}" srcOrd="3" destOrd="0" parTransId="{E26975DD-4C1C-4420-8ED0-76ECD26C4DD9}" sibTransId="{21D692CB-EC0D-41E8-B80C-42C2DA7CFF88}"/>
    <dgm:cxn modelId="{4E2498A5-CECD-487E-BB0D-70C6957ACAEA}" type="presOf" srcId="{1553282A-BC35-4973-8C94-7A465C4F3138}" destId="{78B1966D-3FA7-48FD-B3EA-50C624A33A57}" srcOrd="0" destOrd="0" presId="urn:microsoft.com/office/officeart/2005/8/layout/cycle5"/>
    <dgm:cxn modelId="{4DA5C29C-543E-4C6D-BC31-832F823524A3}" type="presOf" srcId="{F4D7A70F-1173-48D5-859F-83A789DA8E48}" destId="{AA30ED57-EAED-451F-A246-A2EF4D6A611E}" srcOrd="0" destOrd="0" presId="urn:microsoft.com/office/officeart/2005/8/layout/cycle5"/>
    <dgm:cxn modelId="{7512EECE-6802-4B97-B191-0EF034FADAD1}" type="presOf" srcId="{0DB79488-79FC-465D-9920-8C77BD830475}" destId="{0AD71DD1-BDD7-4720-BBB8-849DBCABB5EA}" srcOrd="0" destOrd="0" presId="urn:microsoft.com/office/officeart/2005/8/layout/cycle5"/>
    <dgm:cxn modelId="{DC029C1C-4B40-4BA6-B121-B146C71510D4}" type="presOf" srcId="{4A7DDA2A-C8FD-47B2-8717-74B4D9C6B312}" destId="{F35A35CD-6B94-473A-8EC9-51AD5D4B605E}" srcOrd="0" destOrd="0" presId="urn:microsoft.com/office/officeart/2005/8/layout/cycle5"/>
    <dgm:cxn modelId="{5C739583-2F66-4276-BB86-7A4B905E5FED}" srcId="{A5D93C17-8722-4EF2-93F1-1C5B46580D06}" destId="{0DB79488-79FC-465D-9920-8C77BD830475}" srcOrd="4" destOrd="0" parTransId="{C5D2E05D-107F-4BCC-870C-445C8DB78481}" sibTransId="{04532B74-9EA1-4923-B963-4C2555044B5B}"/>
    <dgm:cxn modelId="{A0A5B016-7831-4883-93BB-8535175FF5F0}" type="presOf" srcId="{1375CE9D-EBD7-437D-A4FD-E44558E93C83}" destId="{85147BFF-8167-41CB-AF3F-E41A09B510A5}" srcOrd="0" destOrd="0" presId="urn:microsoft.com/office/officeart/2005/8/layout/cycle5"/>
    <dgm:cxn modelId="{5B4006E0-3071-40AE-B734-380BB0D0CDDF}" srcId="{A5D93C17-8722-4EF2-93F1-1C5B46580D06}" destId="{5E5812B6-DA4D-478F-9757-5981F467D1F1}" srcOrd="2" destOrd="0" parTransId="{4A6D8B8A-A66E-4071-9C43-1A3BC9E5A17D}" sibTransId="{1375CE9D-EBD7-437D-A4FD-E44558E93C83}"/>
    <dgm:cxn modelId="{67727E3C-F2A0-4036-85CC-33860095F9DE}" type="presOf" srcId="{3830C0F2-75C5-4D3F-9406-832E082C54FF}" destId="{51735B3A-0DA9-4C80-B0FD-42CA97F75EA9}" srcOrd="0" destOrd="0" presId="urn:microsoft.com/office/officeart/2005/8/layout/cycle5"/>
    <dgm:cxn modelId="{E91AB5F7-65A2-45D9-9465-AA1DDB295DAF}" type="presParOf" srcId="{BD478813-2808-4397-8374-B2A67A8F5BC1}" destId="{78B1966D-3FA7-48FD-B3EA-50C624A33A57}" srcOrd="0" destOrd="0" presId="urn:microsoft.com/office/officeart/2005/8/layout/cycle5"/>
    <dgm:cxn modelId="{D7A1C239-F120-4090-AFCF-AA7050C997EB}" type="presParOf" srcId="{BD478813-2808-4397-8374-B2A67A8F5BC1}" destId="{6A81FE48-4CEC-4C28-9B13-A270BC34DB2F}" srcOrd="1" destOrd="0" presId="urn:microsoft.com/office/officeart/2005/8/layout/cycle5"/>
    <dgm:cxn modelId="{7438C8E2-CBAB-4591-9342-37E4D16C534E}" type="presParOf" srcId="{BD478813-2808-4397-8374-B2A67A8F5BC1}" destId="{64B912AA-CB2E-433D-8773-FCACA029D1BB}" srcOrd="2" destOrd="0" presId="urn:microsoft.com/office/officeart/2005/8/layout/cycle5"/>
    <dgm:cxn modelId="{BAFCED4C-D89F-413A-A629-820681E6D162}" type="presParOf" srcId="{BD478813-2808-4397-8374-B2A67A8F5BC1}" destId="{5BA90ED1-49F4-4761-A456-B8DDA78111D4}" srcOrd="3" destOrd="0" presId="urn:microsoft.com/office/officeart/2005/8/layout/cycle5"/>
    <dgm:cxn modelId="{2F1047B5-733F-4458-B400-B911D3B5B9DE}" type="presParOf" srcId="{BD478813-2808-4397-8374-B2A67A8F5BC1}" destId="{5A8DBC6A-AFD3-49BD-83C6-BDB8EAB14187}" srcOrd="4" destOrd="0" presId="urn:microsoft.com/office/officeart/2005/8/layout/cycle5"/>
    <dgm:cxn modelId="{8E67F06B-B7D1-4276-99A5-CA4238761293}" type="presParOf" srcId="{BD478813-2808-4397-8374-B2A67A8F5BC1}" destId="{F35A35CD-6B94-473A-8EC9-51AD5D4B605E}" srcOrd="5" destOrd="0" presId="urn:microsoft.com/office/officeart/2005/8/layout/cycle5"/>
    <dgm:cxn modelId="{B1B2BE77-A014-4DBE-BE57-B0184DC018EB}" type="presParOf" srcId="{BD478813-2808-4397-8374-B2A67A8F5BC1}" destId="{30D0002A-301C-45F0-A134-AB2CB1B230A7}" srcOrd="6" destOrd="0" presId="urn:microsoft.com/office/officeart/2005/8/layout/cycle5"/>
    <dgm:cxn modelId="{FF689053-D7E3-4DBD-8ADE-8319339B6AF7}" type="presParOf" srcId="{BD478813-2808-4397-8374-B2A67A8F5BC1}" destId="{543563F9-C115-4137-9874-8BFC52BB8725}" srcOrd="7" destOrd="0" presId="urn:microsoft.com/office/officeart/2005/8/layout/cycle5"/>
    <dgm:cxn modelId="{9A555393-94CA-4E16-ACB8-832B8CB9A815}" type="presParOf" srcId="{BD478813-2808-4397-8374-B2A67A8F5BC1}" destId="{85147BFF-8167-41CB-AF3F-E41A09B510A5}" srcOrd="8" destOrd="0" presId="urn:microsoft.com/office/officeart/2005/8/layout/cycle5"/>
    <dgm:cxn modelId="{BF9AD3B8-2D57-47F4-B9BF-AEFBB0C7FFC6}" type="presParOf" srcId="{BD478813-2808-4397-8374-B2A67A8F5BC1}" destId="{1F850BAB-B900-4328-BA98-D05D9667D21D}" srcOrd="9" destOrd="0" presId="urn:microsoft.com/office/officeart/2005/8/layout/cycle5"/>
    <dgm:cxn modelId="{52C9C3BA-B422-44CF-BA58-E4324AAAAC58}" type="presParOf" srcId="{BD478813-2808-4397-8374-B2A67A8F5BC1}" destId="{0E058263-44B5-461C-9DD4-62470B740548}" srcOrd="10" destOrd="0" presId="urn:microsoft.com/office/officeart/2005/8/layout/cycle5"/>
    <dgm:cxn modelId="{570A1EE7-2278-4019-972D-73F8D858B916}" type="presParOf" srcId="{BD478813-2808-4397-8374-B2A67A8F5BC1}" destId="{C30F64AA-E5D3-48E5-8CA1-ED713DEBA97C}" srcOrd="11" destOrd="0" presId="urn:microsoft.com/office/officeart/2005/8/layout/cycle5"/>
    <dgm:cxn modelId="{B62E6D6B-437D-4F5E-B6A9-5ADF892A0275}" type="presParOf" srcId="{BD478813-2808-4397-8374-B2A67A8F5BC1}" destId="{0AD71DD1-BDD7-4720-BBB8-849DBCABB5EA}" srcOrd="12" destOrd="0" presId="urn:microsoft.com/office/officeart/2005/8/layout/cycle5"/>
    <dgm:cxn modelId="{CE0DFA5D-EAC0-45A8-8B7D-21C35B94B1EA}" type="presParOf" srcId="{BD478813-2808-4397-8374-B2A67A8F5BC1}" destId="{15E6CB01-2E15-4374-ADFA-529C30BD362B}" srcOrd="13" destOrd="0" presId="urn:microsoft.com/office/officeart/2005/8/layout/cycle5"/>
    <dgm:cxn modelId="{C317E03E-6F96-471B-89BD-ED820601063F}" type="presParOf" srcId="{BD478813-2808-4397-8374-B2A67A8F5BC1}" destId="{6E65C34C-5DD5-4E91-803F-6BA0FCAF429C}" srcOrd="14" destOrd="0" presId="urn:microsoft.com/office/officeart/2005/8/layout/cycle5"/>
    <dgm:cxn modelId="{76DC6DA3-E0D7-4683-B28C-07DA2E711E29}" type="presParOf" srcId="{BD478813-2808-4397-8374-B2A67A8F5BC1}" destId="{AA30ED57-EAED-451F-A246-A2EF4D6A611E}" srcOrd="15" destOrd="0" presId="urn:microsoft.com/office/officeart/2005/8/layout/cycle5"/>
    <dgm:cxn modelId="{9CA6B1DE-670B-422D-B359-81CFE310091F}" type="presParOf" srcId="{BD478813-2808-4397-8374-B2A67A8F5BC1}" destId="{776B174D-1FA5-49E2-8790-11CDAEB7652D}" srcOrd="16" destOrd="0" presId="urn:microsoft.com/office/officeart/2005/8/layout/cycle5"/>
    <dgm:cxn modelId="{D5ADDBDE-1C3E-48EA-9912-C2827043D330}" type="presParOf" srcId="{BD478813-2808-4397-8374-B2A67A8F5BC1}" destId="{51735B3A-0DA9-4C80-B0FD-42CA97F75EA9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D93C17-8722-4EF2-93F1-1C5B46580D06}" type="doc">
      <dgm:prSet loTypeId="urn:microsoft.com/office/officeart/2005/8/layout/cycle5" loCatId="cycle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1553282A-BC35-4973-8C94-7A465C4F3138}">
      <dgm:prSet phldrT="[Tekst]" custT="1"/>
      <dgm:spPr>
        <a:noFill/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osnivanje županijskog KO</a:t>
          </a:r>
          <a:endParaRPr lang="en-US" sz="1800" dirty="0">
            <a:solidFill>
              <a:srgbClr val="002060"/>
            </a:solidFill>
          </a:endParaRPr>
        </a:p>
      </dgm:t>
    </dgm:pt>
    <dgm:pt modelId="{0EE1A036-22F5-4DF8-9497-D8FD1CAAFA6D}" type="parTrans" cxnId="{C36E0A9B-37D0-4210-97C4-0A85C2CF86DC}">
      <dgm:prSet/>
      <dgm:spPr/>
      <dgm:t>
        <a:bodyPr/>
        <a:lstStyle/>
        <a:p>
          <a:endParaRPr lang="en-US"/>
        </a:p>
      </dgm:t>
    </dgm:pt>
    <dgm:pt modelId="{E540EB61-057D-4C1C-9A82-11C7FC8C6551}" type="sibTrans" cxnId="{C36E0A9B-37D0-4210-97C4-0A85C2CF86DC}">
      <dgm:prSet/>
      <dgm:spPr/>
      <dgm:t>
        <a:bodyPr/>
        <a:lstStyle/>
        <a:p>
          <a:endParaRPr lang="en-US"/>
        </a:p>
      </dgm:t>
    </dgm:pt>
    <dgm:pt modelId="{8778C71D-F017-475B-826B-C211CDDA42B6}">
      <dgm:prSet phldrT="[Tekst]" custT="1"/>
      <dgm:spPr>
        <a:solidFill>
          <a:schemeClr val="accent6">
            <a:lumMod val="60000"/>
            <a:lumOff val="4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procjena potreba i resursa</a:t>
          </a:r>
          <a:endParaRPr lang="en-US" sz="1800" dirty="0">
            <a:solidFill>
              <a:srgbClr val="002060"/>
            </a:solidFill>
          </a:endParaRPr>
        </a:p>
      </dgm:t>
    </dgm:pt>
    <dgm:pt modelId="{332725FD-3A60-4025-BD3C-F35047E7EBD4}" type="parTrans" cxnId="{22F14495-790D-4EA8-B2C1-81AE60AC5E4C}">
      <dgm:prSet/>
      <dgm:spPr/>
      <dgm:t>
        <a:bodyPr/>
        <a:lstStyle/>
        <a:p>
          <a:endParaRPr lang="en-US"/>
        </a:p>
      </dgm:t>
    </dgm:pt>
    <dgm:pt modelId="{4A7DDA2A-C8FD-47B2-8717-74B4D9C6B312}" type="sibTrans" cxnId="{22F14495-790D-4EA8-B2C1-81AE60AC5E4C}">
      <dgm:prSet/>
      <dgm:spPr/>
      <dgm:t>
        <a:bodyPr/>
        <a:lstStyle/>
        <a:p>
          <a:endParaRPr lang="en-US"/>
        </a:p>
      </dgm:t>
    </dgm:pt>
    <dgm:pt modelId="{CCE32492-2C98-4059-BED2-71678F644855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akcijski plan</a:t>
          </a:r>
          <a:endParaRPr lang="en-US" sz="1800" dirty="0">
            <a:solidFill>
              <a:srgbClr val="002060"/>
            </a:solidFill>
          </a:endParaRPr>
        </a:p>
      </dgm:t>
    </dgm:pt>
    <dgm:pt modelId="{E26975DD-4C1C-4420-8ED0-76ECD26C4DD9}" type="parTrans" cxnId="{125549BD-2FA7-4B7E-82B6-BFA6103BE6D7}">
      <dgm:prSet/>
      <dgm:spPr/>
      <dgm:t>
        <a:bodyPr/>
        <a:lstStyle/>
        <a:p>
          <a:endParaRPr lang="en-US"/>
        </a:p>
      </dgm:t>
    </dgm:pt>
    <dgm:pt modelId="{21D692CB-EC0D-41E8-B80C-42C2DA7CFF88}" type="sibTrans" cxnId="{125549BD-2FA7-4B7E-82B6-BFA6103BE6D7}">
      <dgm:prSet/>
      <dgm:spPr/>
      <dgm:t>
        <a:bodyPr/>
        <a:lstStyle/>
        <a:p>
          <a:endParaRPr lang="en-US"/>
        </a:p>
      </dgm:t>
    </dgm:pt>
    <dgm:pt modelId="{0DB79488-79FC-465D-9920-8C77BD830475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implementacija </a:t>
          </a:r>
        </a:p>
        <a:p>
          <a:r>
            <a:rPr lang="hr-HR" sz="1800" dirty="0">
              <a:solidFill>
                <a:srgbClr val="002060"/>
              </a:solidFill>
            </a:rPr>
            <a:t>aktivnosti</a:t>
          </a:r>
          <a:endParaRPr lang="en-US" sz="1800" dirty="0">
            <a:solidFill>
              <a:srgbClr val="002060"/>
            </a:solidFill>
          </a:endParaRPr>
        </a:p>
      </dgm:t>
    </dgm:pt>
    <dgm:pt modelId="{C5D2E05D-107F-4BCC-870C-445C8DB78481}" type="parTrans" cxnId="{5C739583-2F66-4276-BB86-7A4B905E5FED}">
      <dgm:prSet/>
      <dgm:spPr/>
      <dgm:t>
        <a:bodyPr/>
        <a:lstStyle/>
        <a:p>
          <a:endParaRPr lang="en-US"/>
        </a:p>
      </dgm:t>
    </dgm:pt>
    <dgm:pt modelId="{04532B74-9EA1-4923-B963-4C2555044B5B}" type="sibTrans" cxnId="{5C739583-2F66-4276-BB86-7A4B905E5FED}">
      <dgm:prSet/>
      <dgm:spPr/>
      <dgm:t>
        <a:bodyPr/>
        <a:lstStyle/>
        <a:p>
          <a:endParaRPr lang="en-US"/>
        </a:p>
      </dgm:t>
    </dgm:pt>
    <dgm:pt modelId="{F4D7A70F-1173-48D5-859F-83A789DA8E48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izvješće/</a:t>
          </a:r>
        </a:p>
        <a:p>
          <a:r>
            <a:rPr lang="hr-HR" sz="1800" dirty="0">
              <a:solidFill>
                <a:srgbClr val="002060"/>
              </a:solidFill>
            </a:rPr>
            <a:t>evaluacija</a:t>
          </a:r>
          <a:endParaRPr lang="en-US" sz="1800" dirty="0">
            <a:solidFill>
              <a:srgbClr val="002060"/>
            </a:solidFill>
          </a:endParaRPr>
        </a:p>
      </dgm:t>
    </dgm:pt>
    <dgm:pt modelId="{E7AB5A24-9E33-486B-A24B-4FF35E305699}" type="parTrans" cxnId="{066DA887-640B-4F72-92CC-ECE61BFB4F8D}">
      <dgm:prSet/>
      <dgm:spPr/>
      <dgm:t>
        <a:bodyPr/>
        <a:lstStyle/>
        <a:p>
          <a:endParaRPr lang="en-US"/>
        </a:p>
      </dgm:t>
    </dgm:pt>
    <dgm:pt modelId="{3830C0F2-75C5-4D3F-9406-832E082C54FF}" type="sibTrans" cxnId="{066DA887-640B-4F72-92CC-ECE61BFB4F8D}">
      <dgm:prSet/>
      <dgm:spPr/>
      <dgm:t>
        <a:bodyPr/>
        <a:lstStyle/>
        <a:p>
          <a:endParaRPr lang="en-US"/>
        </a:p>
      </dgm:t>
    </dgm:pt>
    <dgm:pt modelId="{5E5812B6-DA4D-478F-9757-5981F467D1F1}">
      <dgm:prSet custT="1"/>
      <dgm:spPr>
        <a:ln>
          <a:solidFill>
            <a:srgbClr val="00B050"/>
          </a:solidFill>
        </a:ln>
      </dgm:spPr>
      <dgm:t>
        <a:bodyPr/>
        <a:lstStyle/>
        <a:p>
          <a:r>
            <a:rPr lang="hr-HR" sz="1800" dirty="0">
              <a:solidFill>
                <a:srgbClr val="002060"/>
              </a:solidFill>
            </a:rPr>
            <a:t>identificiranje prioriteta </a:t>
          </a:r>
          <a:endParaRPr lang="hr-HR" dirty="0">
            <a:solidFill>
              <a:srgbClr val="002060"/>
            </a:solidFill>
          </a:endParaRPr>
        </a:p>
      </dgm:t>
    </dgm:pt>
    <dgm:pt modelId="{4A6D8B8A-A66E-4071-9C43-1A3BC9E5A17D}" type="parTrans" cxnId="{5B4006E0-3071-40AE-B734-380BB0D0CDDF}">
      <dgm:prSet/>
      <dgm:spPr/>
      <dgm:t>
        <a:bodyPr/>
        <a:lstStyle/>
        <a:p>
          <a:endParaRPr lang="hr-HR"/>
        </a:p>
      </dgm:t>
    </dgm:pt>
    <dgm:pt modelId="{1375CE9D-EBD7-437D-A4FD-E44558E93C83}" type="sibTrans" cxnId="{5B4006E0-3071-40AE-B734-380BB0D0CDDF}">
      <dgm:prSet/>
      <dgm:spPr/>
      <dgm:t>
        <a:bodyPr/>
        <a:lstStyle/>
        <a:p>
          <a:endParaRPr lang="hr-HR"/>
        </a:p>
      </dgm:t>
    </dgm:pt>
    <dgm:pt modelId="{BD478813-2808-4397-8374-B2A67A8F5BC1}" type="pres">
      <dgm:prSet presAssocID="{A5D93C17-8722-4EF2-93F1-1C5B46580D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8B1966D-3FA7-48FD-B3EA-50C624A33A57}" type="pres">
      <dgm:prSet presAssocID="{1553282A-BC35-4973-8C94-7A465C4F3138}" presName="node" presStyleLbl="node1" presStyleIdx="0" presStyleCnt="6" custScaleX="18995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A81FE48-4CEC-4C28-9B13-A270BC34DB2F}" type="pres">
      <dgm:prSet presAssocID="{1553282A-BC35-4973-8C94-7A465C4F3138}" presName="spNode" presStyleCnt="0"/>
      <dgm:spPr/>
    </dgm:pt>
    <dgm:pt modelId="{64B912AA-CB2E-433D-8773-FCACA029D1BB}" type="pres">
      <dgm:prSet presAssocID="{E540EB61-057D-4C1C-9A82-11C7FC8C6551}" presName="sibTrans" presStyleLbl="sibTrans1D1" presStyleIdx="0" presStyleCnt="6"/>
      <dgm:spPr/>
      <dgm:t>
        <a:bodyPr/>
        <a:lstStyle/>
        <a:p>
          <a:endParaRPr lang="hr-HR"/>
        </a:p>
      </dgm:t>
    </dgm:pt>
    <dgm:pt modelId="{5BA90ED1-49F4-4761-A456-B8DDA78111D4}" type="pres">
      <dgm:prSet presAssocID="{8778C71D-F017-475B-826B-C211CDDA42B6}" presName="node" presStyleLbl="node1" presStyleIdx="1" presStyleCnt="6" custScaleX="225767" custRadScaleRad="114438" custRadScaleInc="4722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8DBC6A-AFD3-49BD-83C6-BDB8EAB14187}" type="pres">
      <dgm:prSet presAssocID="{8778C71D-F017-475B-826B-C211CDDA42B6}" presName="spNode" presStyleCnt="0"/>
      <dgm:spPr/>
    </dgm:pt>
    <dgm:pt modelId="{F35A35CD-6B94-473A-8EC9-51AD5D4B605E}" type="pres">
      <dgm:prSet presAssocID="{4A7DDA2A-C8FD-47B2-8717-74B4D9C6B312}" presName="sibTrans" presStyleLbl="sibTrans1D1" presStyleIdx="1" presStyleCnt="6"/>
      <dgm:spPr/>
      <dgm:t>
        <a:bodyPr/>
        <a:lstStyle/>
        <a:p>
          <a:endParaRPr lang="hr-HR"/>
        </a:p>
      </dgm:t>
    </dgm:pt>
    <dgm:pt modelId="{30D0002A-301C-45F0-A134-AB2CB1B230A7}" type="pres">
      <dgm:prSet presAssocID="{5E5812B6-DA4D-478F-9757-5981F467D1F1}" presName="node" presStyleLbl="node1" presStyleIdx="2" presStyleCnt="6" custScaleX="210406" custRadScaleRad="110013" custRadScaleInc="-409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43563F9-C115-4137-9874-8BFC52BB8725}" type="pres">
      <dgm:prSet presAssocID="{5E5812B6-DA4D-478F-9757-5981F467D1F1}" presName="spNode" presStyleCnt="0"/>
      <dgm:spPr/>
    </dgm:pt>
    <dgm:pt modelId="{85147BFF-8167-41CB-AF3F-E41A09B510A5}" type="pres">
      <dgm:prSet presAssocID="{1375CE9D-EBD7-437D-A4FD-E44558E93C83}" presName="sibTrans" presStyleLbl="sibTrans1D1" presStyleIdx="2" presStyleCnt="6"/>
      <dgm:spPr/>
      <dgm:t>
        <a:bodyPr/>
        <a:lstStyle/>
        <a:p>
          <a:endParaRPr lang="hr-HR"/>
        </a:p>
      </dgm:t>
    </dgm:pt>
    <dgm:pt modelId="{1F850BAB-B900-4328-BA98-D05D9667D21D}" type="pres">
      <dgm:prSet presAssocID="{CCE32492-2C98-4059-BED2-71678F644855}" presName="node" presStyleLbl="node1" presStyleIdx="3" presStyleCnt="6" custScaleX="219000" custRadScaleRad="111161" custRadScaleInc="-3553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058263-44B5-461C-9DD4-62470B740548}" type="pres">
      <dgm:prSet presAssocID="{CCE32492-2C98-4059-BED2-71678F644855}" presName="spNode" presStyleCnt="0"/>
      <dgm:spPr/>
    </dgm:pt>
    <dgm:pt modelId="{C30F64AA-E5D3-48E5-8CA1-ED713DEBA97C}" type="pres">
      <dgm:prSet presAssocID="{21D692CB-EC0D-41E8-B80C-42C2DA7CFF88}" presName="sibTrans" presStyleLbl="sibTrans1D1" presStyleIdx="3" presStyleCnt="6"/>
      <dgm:spPr/>
      <dgm:t>
        <a:bodyPr/>
        <a:lstStyle/>
        <a:p>
          <a:endParaRPr lang="hr-HR"/>
        </a:p>
      </dgm:t>
    </dgm:pt>
    <dgm:pt modelId="{0AD71DD1-BDD7-4720-BBB8-849DBCABB5EA}" type="pres">
      <dgm:prSet presAssocID="{0DB79488-79FC-465D-9920-8C77BD830475}" presName="node" presStyleLbl="node1" presStyleIdx="4" presStyleCnt="6" custScaleX="239763" custRadScaleRad="99500" custRadScaleInc="3968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E6CB01-2E15-4374-ADFA-529C30BD362B}" type="pres">
      <dgm:prSet presAssocID="{0DB79488-79FC-465D-9920-8C77BD830475}" presName="spNode" presStyleCnt="0"/>
      <dgm:spPr/>
    </dgm:pt>
    <dgm:pt modelId="{6E65C34C-5DD5-4E91-803F-6BA0FCAF429C}" type="pres">
      <dgm:prSet presAssocID="{04532B74-9EA1-4923-B963-4C2555044B5B}" presName="sibTrans" presStyleLbl="sibTrans1D1" presStyleIdx="4" presStyleCnt="6"/>
      <dgm:spPr/>
      <dgm:t>
        <a:bodyPr/>
        <a:lstStyle/>
        <a:p>
          <a:endParaRPr lang="hr-HR"/>
        </a:p>
      </dgm:t>
    </dgm:pt>
    <dgm:pt modelId="{AA30ED57-EAED-451F-A246-A2EF4D6A611E}" type="pres">
      <dgm:prSet presAssocID="{F4D7A70F-1173-48D5-859F-83A789DA8E48}" presName="node" presStyleLbl="node1" presStyleIdx="5" presStyleCnt="6" custScaleX="230080" custRadScaleRad="106442" custRadScaleInc="-548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76B174D-1FA5-49E2-8790-11CDAEB7652D}" type="pres">
      <dgm:prSet presAssocID="{F4D7A70F-1173-48D5-859F-83A789DA8E48}" presName="spNode" presStyleCnt="0"/>
      <dgm:spPr/>
    </dgm:pt>
    <dgm:pt modelId="{51735B3A-0DA9-4C80-B0FD-42CA97F75EA9}" type="pres">
      <dgm:prSet presAssocID="{3830C0F2-75C5-4D3F-9406-832E082C54FF}" presName="sibTrans" presStyleLbl="sibTrans1D1" presStyleIdx="5" presStyleCnt="6"/>
      <dgm:spPr/>
      <dgm:t>
        <a:bodyPr/>
        <a:lstStyle/>
        <a:p>
          <a:endParaRPr lang="hr-HR"/>
        </a:p>
      </dgm:t>
    </dgm:pt>
  </dgm:ptLst>
  <dgm:cxnLst>
    <dgm:cxn modelId="{6796550B-CEBC-4AFA-B85E-83758F3F7069}" type="presOf" srcId="{E540EB61-057D-4C1C-9A82-11C7FC8C6551}" destId="{64B912AA-CB2E-433D-8773-FCACA029D1BB}" srcOrd="0" destOrd="0" presId="urn:microsoft.com/office/officeart/2005/8/layout/cycle5"/>
    <dgm:cxn modelId="{C36E0A9B-37D0-4210-97C4-0A85C2CF86DC}" srcId="{A5D93C17-8722-4EF2-93F1-1C5B46580D06}" destId="{1553282A-BC35-4973-8C94-7A465C4F3138}" srcOrd="0" destOrd="0" parTransId="{0EE1A036-22F5-4DF8-9497-D8FD1CAAFA6D}" sibTransId="{E540EB61-057D-4C1C-9A82-11C7FC8C6551}"/>
    <dgm:cxn modelId="{EA4AB054-2375-44EF-8056-1252030CF637}" type="presOf" srcId="{04532B74-9EA1-4923-B963-4C2555044B5B}" destId="{6E65C34C-5DD5-4E91-803F-6BA0FCAF429C}" srcOrd="0" destOrd="0" presId="urn:microsoft.com/office/officeart/2005/8/layout/cycle5"/>
    <dgm:cxn modelId="{6CFF8FB4-4DFD-4FAE-873F-4E256DE318A9}" type="presOf" srcId="{21D692CB-EC0D-41E8-B80C-42C2DA7CFF88}" destId="{C30F64AA-E5D3-48E5-8CA1-ED713DEBA97C}" srcOrd="0" destOrd="0" presId="urn:microsoft.com/office/officeart/2005/8/layout/cycle5"/>
    <dgm:cxn modelId="{58E093CB-F107-4F8F-AE9C-5AC9C4ABBDE6}" type="presOf" srcId="{A5D93C17-8722-4EF2-93F1-1C5B46580D06}" destId="{BD478813-2808-4397-8374-B2A67A8F5BC1}" srcOrd="0" destOrd="0" presId="urn:microsoft.com/office/officeart/2005/8/layout/cycle5"/>
    <dgm:cxn modelId="{066DA887-640B-4F72-92CC-ECE61BFB4F8D}" srcId="{A5D93C17-8722-4EF2-93F1-1C5B46580D06}" destId="{F4D7A70F-1173-48D5-859F-83A789DA8E48}" srcOrd="5" destOrd="0" parTransId="{E7AB5A24-9E33-486B-A24B-4FF35E305699}" sibTransId="{3830C0F2-75C5-4D3F-9406-832E082C54FF}"/>
    <dgm:cxn modelId="{22F14495-790D-4EA8-B2C1-81AE60AC5E4C}" srcId="{A5D93C17-8722-4EF2-93F1-1C5B46580D06}" destId="{8778C71D-F017-475B-826B-C211CDDA42B6}" srcOrd="1" destOrd="0" parTransId="{332725FD-3A60-4025-BD3C-F35047E7EBD4}" sibTransId="{4A7DDA2A-C8FD-47B2-8717-74B4D9C6B312}"/>
    <dgm:cxn modelId="{D4B07C8F-534A-47E6-8988-8106077F6C30}" type="presOf" srcId="{CCE32492-2C98-4059-BED2-71678F644855}" destId="{1F850BAB-B900-4328-BA98-D05D9667D21D}" srcOrd="0" destOrd="0" presId="urn:microsoft.com/office/officeart/2005/8/layout/cycle5"/>
    <dgm:cxn modelId="{33AFE336-35F8-4A2C-A072-B1427C8DE284}" type="presOf" srcId="{5E5812B6-DA4D-478F-9757-5981F467D1F1}" destId="{30D0002A-301C-45F0-A134-AB2CB1B230A7}" srcOrd="0" destOrd="0" presId="urn:microsoft.com/office/officeart/2005/8/layout/cycle5"/>
    <dgm:cxn modelId="{49D14728-9C62-4D4A-B58E-DF0236E85005}" type="presOf" srcId="{8778C71D-F017-475B-826B-C211CDDA42B6}" destId="{5BA90ED1-49F4-4761-A456-B8DDA78111D4}" srcOrd="0" destOrd="0" presId="urn:microsoft.com/office/officeart/2005/8/layout/cycle5"/>
    <dgm:cxn modelId="{125549BD-2FA7-4B7E-82B6-BFA6103BE6D7}" srcId="{A5D93C17-8722-4EF2-93F1-1C5B46580D06}" destId="{CCE32492-2C98-4059-BED2-71678F644855}" srcOrd="3" destOrd="0" parTransId="{E26975DD-4C1C-4420-8ED0-76ECD26C4DD9}" sibTransId="{21D692CB-EC0D-41E8-B80C-42C2DA7CFF88}"/>
    <dgm:cxn modelId="{4E2498A5-CECD-487E-BB0D-70C6957ACAEA}" type="presOf" srcId="{1553282A-BC35-4973-8C94-7A465C4F3138}" destId="{78B1966D-3FA7-48FD-B3EA-50C624A33A57}" srcOrd="0" destOrd="0" presId="urn:microsoft.com/office/officeart/2005/8/layout/cycle5"/>
    <dgm:cxn modelId="{4DA5C29C-543E-4C6D-BC31-832F823524A3}" type="presOf" srcId="{F4D7A70F-1173-48D5-859F-83A789DA8E48}" destId="{AA30ED57-EAED-451F-A246-A2EF4D6A611E}" srcOrd="0" destOrd="0" presId="urn:microsoft.com/office/officeart/2005/8/layout/cycle5"/>
    <dgm:cxn modelId="{7512EECE-6802-4B97-B191-0EF034FADAD1}" type="presOf" srcId="{0DB79488-79FC-465D-9920-8C77BD830475}" destId="{0AD71DD1-BDD7-4720-BBB8-849DBCABB5EA}" srcOrd="0" destOrd="0" presId="urn:microsoft.com/office/officeart/2005/8/layout/cycle5"/>
    <dgm:cxn modelId="{DC029C1C-4B40-4BA6-B121-B146C71510D4}" type="presOf" srcId="{4A7DDA2A-C8FD-47B2-8717-74B4D9C6B312}" destId="{F35A35CD-6B94-473A-8EC9-51AD5D4B605E}" srcOrd="0" destOrd="0" presId="urn:microsoft.com/office/officeart/2005/8/layout/cycle5"/>
    <dgm:cxn modelId="{5C739583-2F66-4276-BB86-7A4B905E5FED}" srcId="{A5D93C17-8722-4EF2-93F1-1C5B46580D06}" destId="{0DB79488-79FC-465D-9920-8C77BD830475}" srcOrd="4" destOrd="0" parTransId="{C5D2E05D-107F-4BCC-870C-445C8DB78481}" sibTransId="{04532B74-9EA1-4923-B963-4C2555044B5B}"/>
    <dgm:cxn modelId="{A0A5B016-7831-4883-93BB-8535175FF5F0}" type="presOf" srcId="{1375CE9D-EBD7-437D-A4FD-E44558E93C83}" destId="{85147BFF-8167-41CB-AF3F-E41A09B510A5}" srcOrd="0" destOrd="0" presId="urn:microsoft.com/office/officeart/2005/8/layout/cycle5"/>
    <dgm:cxn modelId="{5B4006E0-3071-40AE-B734-380BB0D0CDDF}" srcId="{A5D93C17-8722-4EF2-93F1-1C5B46580D06}" destId="{5E5812B6-DA4D-478F-9757-5981F467D1F1}" srcOrd="2" destOrd="0" parTransId="{4A6D8B8A-A66E-4071-9C43-1A3BC9E5A17D}" sibTransId="{1375CE9D-EBD7-437D-A4FD-E44558E93C83}"/>
    <dgm:cxn modelId="{67727E3C-F2A0-4036-85CC-33860095F9DE}" type="presOf" srcId="{3830C0F2-75C5-4D3F-9406-832E082C54FF}" destId="{51735B3A-0DA9-4C80-B0FD-42CA97F75EA9}" srcOrd="0" destOrd="0" presId="urn:microsoft.com/office/officeart/2005/8/layout/cycle5"/>
    <dgm:cxn modelId="{E91AB5F7-65A2-45D9-9465-AA1DDB295DAF}" type="presParOf" srcId="{BD478813-2808-4397-8374-B2A67A8F5BC1}" destId="{78B1966D-3FA7-48FD-B3EA-50C624A33A57}" srcOrd="0" destOrd="0" presId="urn:microsoft.com/office/officeart/2005/8/layout/cycle5"/>
    <dgm:cxn modelId="{D7A1C239-F120-4090-AFCF-AA7050C997EB}" type="presParOf" srcId="{BD478813-2808-4397-8374-B2A67A8F5BC1}" destId="{6A81FE48-4CEC-4C28-9B13-A270BC34DB2F}" srcOrd="1" destOrd="0" presId="urn:microsoft.com/office/officeart/2005/8/layout/cycle5"/>
    <dgm:cxn modelId="{7438C8E2-CBAB-4591-9342-37E4D16C534E}" type="presParOf" srcId="{BD478813-2808-4397-8374-B2A67A8F5BC1}" destId="{64B912AA-CB2E-433D-8773-FCACA029D1BB}" srcOrd="2" destOrd="0" presId="urn:microsoft.com/office/officeart/2005/8/layout/cycle5"/>
    <dgm:cxn modelId="{BAFCED4C-D89F-413A-A629-820681E6D162}" type="presParOf" srcId="{BD478813-2808-4397-8374-B2A67A8F5BC1}" destId="{5BA90ED1-49F4-4761-A456-B8DDA78111D4}" srcOrd="3" destOrd="0" presId="urn:microsoft.com/office/officeart/2005/8/layout/cycle5"/>
    <dgm:cxn modelId="{2F1047B5-733F-4458-B400-B911D3B5B9DE}" type="presParOf" srcId="{BD478813-2808-4397-8374-B2A67A8F5BC1}" destId="{5A8DBC6A-AFD3-49BD-83C6-BDB8EAB14187}" srcOrd="4" destOrd="0" presId="urn:microsoft.com/office/officeart/2005/8/layout/cycle5"/>
    <dgm:cxn modelId="{8E67F06B-B7D1-4276-99A5-CA4238761293}" type="presParOf" srcId="{BD478813-2808-4397-8374-B2A67A8F5BC1}" destId="{F35A35CD-6B94-473A-8EC9-51AD5D4B605E}" srcOrd="5" destOrd="0" presId="urn:microsoft.com/office/officeart/2005/8/layout/cycle5"/>
    <dgm:cxn modelId="{B1B2BE77-A014-4DBE-BE57-B0184DC018EB}" type="presParOf" srcId="{BD478813-2808-4397-8374-B2A67A8F5BC1}" destId="{30D0002A-301C-45F0-A134-AB2CB1B230A7}" srcOrd="6" destOrd="0" presId="urn:microsoft.com/office/officeart/2005/8/layout/cycle5"/>
    <dgm:cxn modelId="{FF689053-D7E3-4DBD-8ADE-8319339B6AF7}" type="presParOf" srcId="{BD478813-2808-4397-8374-B2A67A8F5BC1}" destId="{543563F9-C115-4137-9874-8BFC52BB8725}" srcOrd="7" destOrd="0" presId="urn:microsoft.com/office/officeart/2005/8/layout/cycle5"/>
    <dgm:cxn modelId="{9A555393-94CA-4E16-ACB8-832B8CB9A815}" type="presParOf" srcId="{BD478813-2808-4397-8374-B2A67A8F5BC1}" destId="{85147BFF-8167-41CB-AF3F-E41A09B510A5}" srcOrd="8" destOrd="0" presId="urn:microsoft.com/office/officeart/2005/8/layout/cycle5"/>
    <dgm:cxn modelId="{BF9AD3B8-2D57-47F4-B9BF-AEFBB0C7FFC6}" type="presParOf" srcId="{BD478813-2808-4397-8374-B2A67A8F5BC1}" destId="{1F850BAB-B900-4328-BA98-D05D9667D21D}" srcOrd="9" destOrd="0" presId="urn:microsoft.com/office/officeart/2005/8/layout/cycle5"/>
    <dgm:cxn modelId="{52C9C3BA-B422-44CF-BA58-E4324AAAAC58}" type="presParOf" srcId="{BD478813-2808-4397-8374-B2A67A8F5BC1}" destId="{0E058263-44B5-461C-9DD4-62470B740548}" srcOrd="10" destOrd="0" presId="urn:microsoft.com/office/officeart/2005/8/layout/cycle5"/>
    <dgm:cxn modelId="{570A1EE7-2278-4019-972D-73F8D858B916}" type="presParOf" srcId="{BD478813-2808-4397-8374-B2A67A8F5BC1}" destId="{C30F64AA-E5D3-48E5-8CA1-ED713DEBA97C}" srcOrd="11" destOrd="0" presId="urn:microsoft.com/office/officeart/2005/8/layout/cycle5"/>
    <dgm:cxn modelId="{B62E6D6B-437D-4F5E-B6A9-5ADF892A0275}" type="presParOf" srcId="{BD478813-2808-4397-8374-B2A67A8F5BC1}" destId="{0AD71DD1-BDD7-4720-BBB8-849DBCABB5EA}" srcOrd="12" destOrd="0" presId="urn:microsoft.com/office/officeart/2005/8/layout/cycle5"/>
    <dgm:cxn modelId="{CE0DFA5D-EAC0-45A8-8B7D-21C35B94B1EA}" type="presParOf" srcId="{BD478813-2808-4397-8374-B2A67A8F5BC1}" destId="{15E6CB01-2E15-4374-ADFA-529C30BD362B}" srcOrd="13" destOrd="0" presId="urn:microsoft.com/office/officeart/2005/8/layout/cycle5"/>
    <dgm:cxn modelId="{C317E03E-6F96-471B-89BD-ED820601063F}" type="presParOf" srcId="{BD478813-2808-4397-8374-B2A67A8F5BC1}" destId="{6E65C34C-5DD5-4E91-803F-6BA0FCAF429C}" srcOrd="14" destOrd="0" presId="urn:microsoft.com/office/officeart/2005/8/layout/cycle5"/>
    <dgm:cxn modelId="{76DC6DA3-E0D7-4683-B28C-07DA2E711E29}" type="presParOf" srcId="{BD478813-2808-4397-8374-B2A67A8F5BC1}" destId="{AA30ED57-EAED-451F-A246-A2EF4D6A611E}" srcOrd="15" destOrd="0" presId="urn:microsoft.com/office/officeart/2005/8/layout/cycle5"/>
    <dgm:cxn modelId="{9CA6B1DE-670B-422D-B359-81CFE310091F}" type="presParOf" srcId="{BD478813-2808-4397-8374-B2A67A8F5BC1}" destId="{776B174D-1FA5-49E2-8790-11CDAEB7652D}" srcOrd="16" destOrd="0" presId="urn:microsoft.com/office/officeart/2005/8/layout/cycle5"/>
    <dgm:cxn modelId="{D5ADDBDE-1C3E-48EA-9912-C2827043D330}" type="presParOf" srcId="{BD478813-2808-4397-8374-B2A67A8F5BC1}" destId="{51735B3A-0DA9-4C80-B0FD-42CA97F75EA9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8C2D25-BFD5-4775-84FC-9E4AC07F7411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5A3B1280-F6B0-4F63-AD52-19E065E993DE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hr-HR" sz="2000" dirty="0"/>
            <a:t>nedostatna</a:t>
          </a:r>
          <a:r>
            <a:rPr lang="hr-HR" sz="2000" baseline="0" dirty="0"/>
            <a:t> vidljivost Vijeća za prevenciju, potreba povezivanje resursa u zajednici</a:t>
          </a:r>
        </a:p>
        <a:p>
          <a:r>
            <a:rPr lang="hr-HR" sz="2000" dirty="0"/>
            <a:t>gubitak povjerenja građana u javne institucije; nedostatne prilike za </a:t>
          </a:r>
          <a:r>
            <a:rPr lang="hr-HR" sz="2000" dirty="0" err="1"/>
            <a:t>prosocijalno</a:t>
          </a:r>
          <a:r>
            <a:rPr lang="hr-HR" sz="2000" dirty="0"/>
            <a:t> uključivanje mladih u zajednicu</a:t>
          </a:r>
        </a:p>
        <a:p>
          <a:r>
            <a:rPr lang="hr-HR" sz="2000" baseline="0" dirty="0"/>
            <a:t>visoka prisutnost vršnjačkog i obiteljskog nasilja</a:t>
          </a:r>
        </a:p>
        <a:p>
          <a:r>
            <a:rPr lang="hr-HR" sz="2000" baseline="0" dirty="0"/>
            <a:t>visoka prisutnost korištenja alkohola mladih</a:t>
          </a:r>
        </a:p>
        <a:p>
          <a:r>
            <a:rPr lang="hr-HR" sz="2000" baseline="0" dirty="0"/>
            <a:t>relativno visoka prisutnost internaliziranih problema učenika</a:t>
          </a:r>
        </a:p>
      </dgm:t>
    </dgm:pt>
    <dgm:pt modelId="{E100AD3C-F6E6-48BF-A8D0-F37B6BA3FDCF}" type="parTrans" cxnId="{349F60E9-7C0A-4E3C-A316-AFFA1A4C6E46}">
      <dgm:prSet/>
      <dgm:spPr/>
      <dgm:t>
        <a:bodyPr/>
        <a:lstStyle/>
        <a:p>
          <a:endParaRPr lang="hr-HR"/>
        </a:p>
      </dgm:t>
    </dgm:pt>
    <dgm:pt modelId="{D32F662A-B196-4100-8D76-9DAC4E52535C}" type="sibTrans" cxnId="{349F60E9-7C0A-4E3C-A316-AFFA1A4C6E46}">
      <dgm:prSet/>
      <dgm:spPr>
        <a:noFill/>
        <a:ln w="25400">
          <a:solidFill>
            <a:srgbClr val="002060"/>
          </a:solidFill>
        </a:ln>
      </dgm:spPr>
      <dgm:t>
        <a:bodyPr/>
        <a:lstStyle/>
        <a:p>
          <a:endParaRPr lang="hr-HR"/>
        </a:p>
      </dgm:t>
    </dgm:pt>
    <dgm:pt modelId="{1A34421E-E90C-4E22-847C-A681BC83BD1C}">
      <dgm:prSet phldrT="[Text]" custT="1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BA" sz="2000" b="0" kern="1200" dirty="0"/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BA" sz="2000" b="0" kern="1200" dirty="0"/>
            <a:t>Umrežavanje i </a:t>
          </a:r>
          <a:r>
            <a:rPr lang="hr-BA" sz="2000" b="0" kern="1200" dirty="0" err="1"/>
            <a:t>intersektorska</a:t>
          </a:r>
          <a:r>
            <a:rPr lang="hr-BA" sz="2000" b="0" kern="1200" dirty="0"/>
            <a:t> suradnja</a:t>
          </a:r>
          <a:endParaRPr lang="hr-HR" sz="2000" b="0" i="0" kern="1200" dirty="0"/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b="0" i="0" kern="1200" dirty="0"/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/>
            <a:t>Privrženost zajednici</a:t>
          </a: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BA" sz="2000" b="0" kern="1200" dirty="0"/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BA" sz="2000" b="0" kern="1200" dirty="0"/>
            <a:t>Prevencija vršnjačkog i obiteljskog nasilja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BA" sz="2000" b="0" kern="12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BA" sz="2000" b="0" kern="1200" dirty="0"/>
            <a:t>Prevencija ranog pijenja mladih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BA" sz="2000" b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BA" sz="2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Unaprj</a:t>
          </a:r>
          <a:r>
            <a:rPr lang="hr-HR" sz="2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eđenje</a:t>
          </a:r>
          <a:r>
            <a:rPr lang="hr-HR" sz="2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mentalnog zdravlja</a:t>
          </a:r>
          <a:r>
            <a:rPr lang="hr-BA" sz="2000" b="0" kern="1200" dirty="0"/>
            <a:t>  </a:t>
          </a:r>
          <a:r>
            <a:rPr lang="hr-BA" sz="2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mladih</a:t>
          </a:r>
        </a:p>
      </dgm:t>
    </dgm:pt>
    <dgm:pt modelId="{1C24F396-4680-4901-A18B-79D00360543C}" type="sibTrans" cxnId="{BD08B5E7-3246-490B-A6FC-43AEA37A61B0}">
      <dgm:prSet/>
      <dgm:spPr/>
      <dgm:t>
        <a:bodyPr/>
        <a:lstStyle/>
        <a:p>
          <a:endParaRPr lang="hr-HR"/>
        </a:p>
      </dgm:t>
    </dgm:pt>
    <dgm:pt modelId="{98127C5A-3E76-41EA-A86C-24B0BD99FF84}" type="parTrans" cxnId="{BD08B5E7-3246-490B-A6FC-43AEA37A61B0}">
      <dgm:prSet/>
      <dgm:spPr/>
      <dgm:t>
        <a:bodyPr/>
        <a:lstStyle/>
        <a:p>
          <a:endParaRPr lang="hr-HR"/>
        </a:p>
      </dgm:t>
    </dgm:pt>
    <dgm:pt modelId="{00EF5E5A-8707-49AE-9EDC-55D2DD6DDF83}" type="pres">
      <dgm:prSet presAssocID="{278C2D25-BFD5-4775-84FC-9E4AC07F7411}" presName="Name0" presStyleCnt="0">
        <dgm:presLayoutVars>
          <dgm:dir/>
          <dgm:resizeHandles val="exact"/>
        </dgm:presLayoutVars>
      </dgm:prSet>
      <dgm:spPr/>
    </dgm:pt>
    <dgm:pt modelId="{D23978E6-3A28-44FA-9241-4C48157365D0}" type="pres">
      <dgm:prSet presAssocID="{5A3B1280-F6B0-4F63-AD52-19E065E993D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659B149-775A-4782-BD0D-551F7E586F7C}" type="pres">
      <dgm:prSet presAssocID="{D32F662A-B196-4100-8D76-9DAC4E52535C}" presName="sibTrans" presStyleLbl="sibTrans2D1" presStyleIdx="0" presStyleCnt="1"/>
      <dgm:spPr/>
      <dgm:t>
        <a:bodyPr/>
        <a:lstStyle/>
        <a:p>
          <a:endParaRPr lang="hr-HR"/>
        </a:p>
      </dgm:t>
    </dgm:pt>
    <dgm:pt modelId="{3614291E-4386-4501-8902-DB68D77C7E49}" type="pres">
      <dgm:prSet presAssocID="{D32F662A-B196-4100-8D76-9DAC4E52535C}" presName="connectorText" presStyleLbl="sibTrans2D1" presStyleIdx="0" presStyleCnt="1"/>
      <dgm:spPr/>
      <dgm:t>
        <a:bodyPr/>
        <a:lstStyle/>
        <a:p>
          <a:endParaRPr lang="hr-HR"/>
        </a:p>
      </dgm:t>
    </dgm:pt>
    <dgm:pt modelId="{8B698D07-AD51-4D08-9A0A-9C7411791476}" type="pres">
      <dgm:prSet presAssocID="{1A34421E-E90C-4E22-847C-A681BC83BD1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D08B5E7-3246-490B-A6FC-43AEA37A61B0}" srcId="{278C2D25-BFD5-4775-84FC-9E4AC07F7411}" destId="{1A34421E-E90C-4E22-847C-A681BC83BD1C}" srcOrd="1" destOrd="0" parTransId="{98127C5A-3E76-41EA-A86C-24B0BD99FF84}" sibTransId="{1C24F396-4680-4901-A18B-79D00360543C}"/>
    <dgm:cxn modelId="{985F754A-682C-43C9-8949-FDC7135DFFED}" type="presOf" srcId="{D32F662A-B196-4100-8D76-9DAC4E52535C}" destId="{3614291E-4386-4501-8902-DB68D77C7E49}" srcOrd="1" destOrd="0" presId="urn:microsoft.com/office/officeart/2005/8/layout/process1"/>
    <dgm:cxn modelId="{57DAE191-800D-43B4-AC8C-61A7B19CEA71}" type="presOf" srcId="{5A3B1280-F6B0-4F63-AD52-19E065E993DE}" destId="{D23978E6-3A28-44FA-9241-4C48157365D0}" srcOrd="0" destOrd="0" presId="urn:microsoft.com/office/officeart/2005/8/layout/process1"/>
    <dgm:cxn modelId="{A352925D-CE6F-4DAB-BDEA-4E55A5D6734E}" type="presOf" srcId="{1A34421E-E90C-4E22-847C-A681BC83BD1C}" destId="{8B698D07-AD51-4D08-9A0A-9C7411791476}" srcOrd="0" destOrd="0" presId="urn:microsoft.com/office/officeart/2005/8/layout/process1"/>
    <dgm:cxn modelId="{7A2DE8F4-880C-4488-B91B-A7D7897DC386}" type="presOf" srcId="{278C2D25-BFD5-4775-84FC-9E4AC07F7411}" destId="{00EF5E5A-8707-49AE-9EDC-55D2DD6DDF83}" srcOrd="0" destOrd="0" presId="urn:microsoft.com/office/officeart/2005/8/layout/process1"/>
    <dgm:cxn modelId="{349F60E9-7C0A-4E3C-A316-AFFA1A4C6E46}" srcId="{278C2D25-BFD5-4775-84FC-9E4AC07F7411}" destId="{5A3B1280-F6B0-4F63-AD52-19E065E993DE}" srcOrd="0" destOrd="0" parTransId="{E100AD3C-F6E6-48BF-A8D0-F37B6BA3FDCF}" sibTransId="{D32F662A-B196-4100-8D76-9DAC4E52535C}"/>
    <dgm:cxn modelId="{1E464363-EE35-4190-A981-C0D645237CC8}" type="presOf" srcId="{D32F662A-B196-4100-8D76-9DAC4E52535C}" destId="{B659B149-775A-4782-BD0D-551F7E586F7C}" srcOrd="0" destOrd="0" presId="urn:microsoft.com/office/officeart/2005/8/layout/process1"/>
    <dgm:cxn modelId="{8EE39DD5-A14F-47A6-9A10-3F79FD2CDFE2}" type="presParOf" srcId="{00EF5E5A-8707-49AE-9EDC-55D2DD6DDF83}" destId="{D23978E6-3A28-44FA-9241-4C48157365D0}" srcOrd="0" destOrd="0" presId="urn:microsoft.com/office/officeart/2005/8/layout/process1"/>
    <dgm:cxn modelId="{40BCC160-44C6-4BE4-A89F-FAD1B020755E}" type="presParOf" srcId="{00EF5E5A-8707-49AE-9EDC-55D2DD6DDF83}" destId="{B659B149-775A-4782-BD0D-551F7E586F7C}" srcOrd="1" destOrd="0" presId="urn:microsoft.com/office/officeart/2005/8/layout/process1"/>
    <dgm:cxn modelId="{43F2E0A6-9194-474F-B4C5-4C6EE9CD0FB0}" type="presParOf" srcId="{B659B149-775A-4782-BD0D-551F7E586F7C}" destId="{3614291E-4386-4501-8902-DB68D77C7E49}" srcOrd="0" destOrd="0" presId="urn:microsoft.com/office/officeart/2005/8/layout/process1"/>
    <dgm:cxn modelId="{42A6CA47-23DA-4672-A3B4-3DBE87637EAA}" type="presParOf" srcId="{00EF5E5A-8707-49AE-9EDC-55D2DD6DDF83}" destId="{8B698D07-AD51-4D08-9A0A-9C741179147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103F37-EF08-405E-A071-E638163CE03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C3C97BD-B761-403A-A7C3-6065B60E867C}">
      <dgm:prSet phldrT="[Text]"/>
      <dgm:spPr/>
      <dgm:t>
        <a:bodyPr/>
        <a:lstStyle/>
        <a:p>
          <a:r>
            <a:rPr lang="hr-HR" dirty="0" err="1"/>
            <a:t>Specific</a:t>
          </a:r>
          <a:r>
            <a:rPr lang="hr-HR" dirty="0"/>
            <a:t> = točno određeni za cilj koji trebaju mjeriti</a:t>
          </a:r>
          <a:endParaRPr lang="en-US" dirty="0"/>
        </a:p>
      </dgm:t>
    </dgm:pt>
    <dgm:pt modelId="{62A0BEB6-DCCD-4035-9E86-4C9A18316922}" type="parTrans" cxnId="{6B073DF8-C52C-42A3-9703-0B8F1D9F422E}">
      <dgm:prSet/>
      <dgm:spPr/>
      <dgm:t>
        <a:bodyPr/>
        <a:lstStyle/>
        <a:p>
          <a:endParaRPr lang="en-US"/>
        </a:p>
      </dgm:t>
    </dgm:pt>
    <dgm:pt modelId="{A077F540-6C22-42D5-9F74-3057C264A607}" type="sibTrans" cxnId="{6B073DF8-C52C-42A3-9703-0B8F1D9F422E}">
      <dgm:prSet/>
      <dgm:spPr/>
      <dgm:t>
        <a:bodyPr/>
        <a:lstStyle/>
        <a:p>
          <a:endParaRPr lang="en-US"/>
        </a:p>
      </dgm:t>
    </dgm:pt>
    <dgm:pt modelId="{418B634D-C712-4412-A3D5-4790999F0096}">
      <dgm:prSet phldrT="[Text]"/>
      <dgm:spPr/>
      <dgm:t>
        <a:bodyPr/>
        <a:lstStyle/>
        <a:p>
          <a:r>
            <a:rPr lang="hr-HR" dirty="0" err="1"/>
            <a:t>Measurable</a:t>
          </a:r>
          <a:r>
            <a:rPr lang="hr-HR" dirty="0"/>
            <a:t> = mjerljivi (količina, kvaliteta, vrijeme)</a:t>
          </a:r>
          <a:endParaRPr lang="en-US" dirty="0"/>
        </a:p>
      </dgm:t>
    </dgm:pt>
    <dgm:pt modelId="{0B1E28C4-1269-4B8D-80E1-E0DFBDC069B3}" type="parTrans" cxnId="{C041CB7D-52F8-4252-B392-304C33C13B93}">
      <dgm:prSet/>
      <dgm:spPr/>
      <dgm:t>
        <a:bodyPr/>
        <a:lstStyle/>
        <a:p>
          <a:endParaRPr lang="en-US"/>
        </a:p>
      </dgm:t>
    </dgm:pt>
    <dgm:pt modelId="{9AA9DBB5-C9AF-4DD8-ABAB-FD87E701C8CA}" type="sibTrans" cxnId="{C041CB7D-52F8-4252-B392-304C33C13B93}">
      <dgm:prSet/>
      <dgm:spPr/>
      <dgm:t>
        <a:bodyPr/>
        <a:lstStyle/>
        <a:p>
          <a:endParaRPr lang="en-US"/>
        </a:p>
      </dgm:t>
    </dgm:pt>
    <dgm:pt modelId="{5843CF34-DD1B-4748-AE5F-AEC1C01A1593}">
      <dgm:prSet phldrT="[Text]"/>
      <dgm:spPr/>
      <dgm:t>
        <a:bodyPr/>
        <a:lstStyle/>
        <a:p>
          <a:r>
            <a:rPr lang="hr-HR" dirty="0" err="1"/>
            <a:t>Adequate</a:t>
          </a:r>
          <a:r>
            <a:rPr lang="hr-HR" dirty="0"/>
            <a:t> = prikladni za ono što želimo postići</a:t>
          </a:r>
          <a:endParaRPr lang="en-US" dirty="0"/>
        </a:p>
      </dgm:t>
    </dgm:pt>
    <dgm:pt modelId="{833A3113-AE29-4F77-B158-0A27F27A0187}" type="parTrans" cxnId="{0BAEC8C2-8103-4F62-A774-E110BE85C8CA}">
      <dgm:prSet/>
      <dgm:spPr/>
      <dgm:t>
        <a:bodyPr/>
        <a:lstStyle/>
        <a:p>
          <a:endParaRPr lang="en-US"/>
        </a:p>
      </dgm:t>
    </dgm:pt>
    <dgm:pt modelId="{91EDC210-37A6-4047-8A14-92B5574A36D2}" type="sibTrans" cxnId="{0BAEC8C2-8103-4F62-A774-E110BE85C8CA}">
      <dgm:prSet/>
      <dgm:spPr/>
      <dgm:t>
        <a:bodyPr/>
        <a:lstStyle/>
        <a:p>
          <a:endParaRPr lang="en-US"/>
        </a:p>
      </dgm:t>
    </dgm:pt>
    <dgm:pt modelId="{75C6ED81-003E-44F0-86C7-4362D46DBFD3}">
      <dgm:prSet/>
      <dgm:spPr/>
      <dgm:t>
        <a:bodyPr/>
        <a:lstStyle/>
        <a:p>
          <a:r>
            <a:rPr lang="hr-HR" dirty="0" err="1"/>
            <a:t>Relevant</a:t>
          </a:r>
          <a:r>
            <a:rPr lang="hr-HR" dirty="0"/>
            <a:t> = relevantni za potrebe informiranja</a:t>
          </a:r>
          <a:endParaRPr lang="en-US" dirty="0"/>
        </a:p>
      </dgm:t>
    </dgm:pt>
    <dgm:pt modelId="{11F1C254-EB74-4AD1-82CE-54C740291424}" type="parTrans" cxnId="{AA6040E9-848B-43D2-B16B-E329CCD88AA8}">
      <dgm:prSet/>
      <dgm:spPr/>
      <dgm:t>
        <a:bodyPr/>
        <a:lstStyle/>
        <a:p>
          <a:endParaRPr lang="en-US"/>
        </a:p>
      </dgm:t>
    </dgm:pt>
    <dgm:pt modelId="{7764BC61-6F47-485C-B6C0-E0C39120DEF6}" type="sibTrans" cxnId="{AA6040E9-848B-43D2-B16B-E329CCD88AA8}">
      <dgm:prSet/>
      <dgm:spPr/>
      <dgm:t>
        <a:bodyPr/>
        <a:lstStyle/>
        <a:p>
          <a:endParaRPr lang="en-US"/>
        </a:p>
      </dgm:t>
    </dgm:pt>
    <dgm:pt modelId="{AC758A77-0C2C-463F-BB44-8F9866549E87}">
      <dgm:prSet/>
      <dgm:spPr/>
      <dgm:t>
        <a:bodyPr/>
        <a:lstStyle/>
        <a:p>
          <a:r>
            <a:rPr lang="hr-HR" dirty="0" err="1"/>
            <a:t>Timed</a:t>
          </a:r>
          <a:r>
            <a:rPr lang="hr-HR" dirty="0"/>
            <a:t> = vremenski određeni, kada možemo očekivati da će cilj biti ostvaren</a:t>
          </a:r>
          <a:endParaRPr lang="en-US" dirty="0"/>
        </a:p>
      </dgm:t>
    </dgm:pt>
    <dgm:pt modelId="{980501B6-BE28-4754-88E6-A9CCEC604F02}" type="parTrans" cxnId="{DAD4E76A-7D2F-4FA4-AD27-1585DA68BA88}">
      <dgm:prSet/>
      <dgm:spPr/>
      <dgm:t>
        <a:bodyPr/>
        <a:lstStyle/>
        <a:p>
          <a:endParaRPr lang="en-US"/>
        </a:p>
      </dgm:t>
    </dgm:pt>
    <dgm:pt modelId="{6EF478E0-83C8-428D-9D11-FC2FE85F4838}" type="sibTrans" cxnId="{DAD4E76A-7D2F-4FA4-AD27-1585DA68BA88}">
      <dgm:prSet/>
      <dgm:spPr/>
      <dgm:t>
        <a:bodyPr/>
        <a:lstStyle/>
        <a:p>
          <a:endParaRPr lang="en-US"/>
        </a:p>
      </dgm:t>
    </dgm:pt>
    <dgm:pt modelId="{831DAAF1-D665-40FC-B851-9151F8EF0346}" type="pres">
      <dgm:prSet presAssocID="{48103F37-EF08-405E-A071-E638163CE03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r-HR"/>
        </a:p>
      </dgm:t>
    </dgm:pt>
    <dgm:pt modelId="{E01F9146-F1CB-40FD-8586-5D152199DF78}" type="pres">
      <dgm:prSet presAssocID="{48103F37-EF08-405E-A071-E638163CE030}" presName="Name1" presStyleCnt="0"/>
      <dgm:spPr/>
    </dgm:pt>
    <dgm:pt modelId="{ED920182-460E-4B04-A484-786248CEE375}" type="pres">
      <dgm:prSet presAssocID="{48103F37-EF08-405E-A071-E638163CE030}" presName="cycle" presStyleCnt="0"/>
      <dgm:spPr/>
    </dgm:pt>
    <dgm:pt modelId="{D7598A25-B34C-40CC-B08D-7F2C983632AE}" type="pres">
      <dgm:prSet presAssocID="{48103F37-EF08-405E-A071-E638163CE030}" presName="srcNode" presStyleLbl="node1" presStyleIdx="0" presStyleCnt="5"/>
      <dgm:spPr/>
    </dgm:pt>
    <dgm:pt modelId="{65FF0A68-1886-4857-9D56-3FE0E75DA8E1}" type="pres">
      <dgm:prSet presAssocID="{48103F37-EF08-405E-A071-E638163CE030}" presName="conn" presStyleLbl="parChTrans1D2" presStyleIdx="0" presStyleCnt="1"/>
      <dgm:spPr/>
      <dgm:t>
        <a:bodyPr/>
        <a:lstStyle/>
        <a:p>
          <a:endParaRPr lang="hr-HR"/>
        </a:p>
      </dgm:t>
    </dgm:pt>
    <dgm:pt modelId="{8C002DFA-A573-4886-B72C-062DF8D7ABA0}" type="pres">
      <dgm:prSet presAssocID="{48103F37-EF08-405E-A071-E638163CE030}" presName="extraNode" presStyleLbl="node1" presStyleIdx="0" presStyleCnt="5"/>
      <dgm:spPr/>
    </dgm:pt>
    <dgm:pt modelId="{05159D73-1A4A-4D95-896F-C43D115435F6}" type="pres">
      <dgm:prSet presAssocID="{48103F37-EF08-405E-A071-E638163CE030}" presName="dstNode" presStyleLbl="node1" presStyleIdx="0" presStyleCnt="5"/>
      <dgm:spPr/>
    </dgm:pt>
    <dgm:pt modelId="{D2487476-4B4C-4D34-BBBC-92F9F0309E41}" type="pres">
      <dgm:prSet presAssocID="{9C3C97BD-B761-403A-A7C3-6065B60E867C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CC1A02-3057-453A-8D3C-86EC8472E4FB}" type="pres">
      <dgm:prSet presAssocID="{9C3C97BD-B761-403A-A7C3-6065B60E867C}" presName="accent_1" presStyleCnt="0"/>
      <dgm:spPr/>
    </dgm:pt>
    <dgm:pt modelId="{27666481-B642-4BD6-9339-2B37E0B7B276}" type="pres">
      <dgm:prSet presAssocID="{9C3C97BD-B761-403A-A7C3-6065B60E867C}" presName="accentRepeatNode" presStyleLbl="solidFgAcc1" presStyleIdx="0" presStyleCnt="5"/>
      <dgm:spPr/>
    </dgm:pt>
    <dgm:pt modelId="{7F5AA865-C656-4887-ADBA-C8DAED675C1C}" type="pres">
      <dgm:prSet presAssocID="{418B634D-C712-4412-A3D5-4790999F009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293BB00-291E-431A-9776-91F72A54BF7A}" type="pres">
      <dgm:prSet presAssocID="{418B634D-C712-4412-A3D5-4790999F0096}" presName="accent_2" presStyleCnt="0"/>
      <dgm:spPr/>
    </dgm:pt>
    <dgm:pt modelId="{5B5AD686-A1AE-402E-A90F-6508E98EE89C}" type="pres">
      <dgm:prSet presAssocID="{418B634D-C712-4412-A3D5-4790999F0096}" presName="accentRepeatNode" presStyleLbl="solidFgAcc1" presStyleIdx="1" presStyleCnt="5"/>
      <dgm:spPr/>
    </dgm:pt>
    <dgm:pt modelId="{4D5FAF4F-9989-470F-BCF5-8E93F5065054}" type="pres">
      <dgm:prSet presAssocID="{5843CF34-DD1B-4748-AE5F-AEC1C01A1593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7ED504-460F-4D30-9CFA-82AC95D9EC38}" type="pres">
      <dgm:prSet presAssocID="{5843CF34-DD1B-4748-AE5F-AEC1C01A1593}" presName="accent_3" presStyleCnt="0"/>
      <dgm:spPr/>
    </dgm:pt>
    <dgm:pt modelId="{52FF7BFB-A8B0-49F6-923D-EEEBC7B65E75}" type="pres">
      <dgm:prSet presAssocID="{5843CF34-DD1B-4748-AE5F-AEC1C01A1593}" presName="accentRepeatNode" presStyleLbl="solidFgAcc1" presStyleIdx="2" presStyleCnt="5"/>
      <dgm:spPr/>
    </dgm:pt>
    <dgm:pt modelId="{085F3630-58B8-425F-B859-5C387AB8F1DA}" type="pres">
      <dgm:prSet presAssocID="{75C6ED81-003E-44F0-86C7-4362D46DBFD3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A0003B6-0073-48A3-8B2E-00E2F3DA6243}" type="pres">
      <dgm:prSet presAssocID="{75C6ED81-003E-44F0-86C7-4362D46DBFD3}" presName="accent_4" presStyleCnt="0"/>
      <dgm:spPr/>
    </dgm:pt>
    <dgm:pt modelId="{0C7D9855-7768-4568-BC2E-D1F0C28B30C6}" type="pres">
      <dgm:prSet presAssocID="{75C6ED81-003E-44F0-86C7-4362D46DBFD3}" presName="accentRepeatNode" presStyleLbl="solidFgAcc1" presStyleIdx="3" presStyleCnt="5"/>
      <dgm:spPr/>
    </dgm:pt>
    <dgm:pt modelId="{0C8DA8C4-DA6E-477B-A3E8-E2AD8717F745}" type="pres">
      <dgm:prSet presAssocID="{AC758A77-0C2C-463F-BB44-8F9866549E8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A4884-98EF-45F7-9A62-B4BCDF3867AA}" type="pres">
      <dgm:prSet presAssocID="{AC758A77-0C2C-463F-BB44-8F9866549E87}" presName="accent_5" presStyleCnt="0"/>
      <dgm:spPr/>
    </dgm:pt>
    <dgm:pt modelId="{34C1CD8B-BE89-4747-BC58-9674A17DB6A3}" type="pres">
      <dgm:prSet presAssocID="{AC758A77-0C2C-463F-BB44-8F9866549E87}" presName="accentRepeatNode" presStyleLbl="solidFgAcc1" presStyleIdx="4" presStyleCnt="5"/>
      <dgm:spPr/>
    </dgm:pt>
  </dgm:ptLst>
  <dgm:cxnLst>
    <dgm:cxn modelId="{083F620D-C33C-41BE-A4BA-3774E8E1251A}" type="presOf" srcId="{418B634D-C712-4412-A3D5-4790999F0096}" destId="{7F5AA865-C656-4887-ADBA-C8DAED675C1C}" srcOrd="0" destOrd="0" presId="urn:microsoft.com/office/officeart/2008/layout/VerticalCurvedList"/>
    <dgm:cxn modelId="{1ED70F96-B041-4615-BA54-7036D7200FF7}" type="presOf" srcId="{75C6ED81-003E-44F0-86C7-4362D46DBFD3}" destId="{085F3630-58B8-425F-B859-5C387AB8F1DA}" srcOrd="0" destOrd="0" presId="urn:microsoft.com/office/officeart/2008/layout/VerticalCurvedList"/>
    <dgm:cxn modelId="{4D99678B-F26A-436B-872F-A3A22DA48F7E}" type="presOf" srcId="{AC758A77-0C2C-463F-BB44-8F9866549E87}" destId="{0C8DA8C4-DA6E-477B-A3E8-E2AD8717F745}" srcOrd="0" destOrd="0" presId="urn:microsoft.com/office/officeart/2008/layout/VerticalCurvedList"/>
    <dgm:cxn modelId="{0BAEC8C2-8103-4F62-A774-E110BE85C8CA}" srcId="{48103F37-EF08-405E-A071-E638163CE030}" destId="{5843CF34-DD1B-4748-AE5F-AEC1C01A1593}" srcOrd="2" destOrd="0" parTransId="{833A3113-AE29-4F77-B158-0A27F27A0187}" sibTransId="{91EDC210-37A6-4047-8A14-92B5574A36D2}"/>
    <dgm:cxn modelId="{60DB22BE-C738-4971-AADB-E747C0907A26}" type="presOf" srcId="{A077F540-6C22-42D5-9F74-3057C264A607}" destId="{65FF0A68-1886-4857-9D56-3FE0E75DA8E1}" srcOrd="0" destOrd="0" presId="urn:microsoft.com/office/officeart/2008/layout/VerticalCurvedList"/>
    <dgm:cxn modelId="{7C173955-AED5-4795-A3D7-83D4B8D04261}" type="presOf" srcId="{48103F37-EF08-405E-A071-E638163CE030}" destId="{831DAAF1-D665-40FC-B851-9151F8EF0346}" srcOrd="0" destOrd="0" presId="urn:microsoft.com/office/officeart/2008/layout/VerticalCurvedList"/>
    <dgm:cxn modelId="{F8D9B903-73F3-4D7E-AF59-9B43DCAD8703}" type="presOf" srcId="{9C3C97BD-B761-403A-A7C3-6065B60E867C}" destId="{D2487476-4B4C-4D34-BBBC-92F9F0309E41}" srcOrd="0" destOrd="0" presId="urn:microsoft.com/office/officeart/2008/layout/VerticalCurvedList"/>
    <dgm:cxn modelId="{A962FBEE-9007-43CC-BCF5-A5B4FCD89F0A}" type="presOf" srcId="{5843CF34-DD1B-4748-AE5F-AEC1C01A1593}" destId="{4D5FAF4F-9989-470F-BCF5-8E93F5065054}" srcOrd="0" destOrd="0" presId="urn:microsoft.com/office/officeart/2008/layout/VerticalCurvedList"/>
    <dgm:cxn modelId="{6B073DF8-C52C-42A3-9703-0B8F1D9F422E}" srcId="{48103F37-EF08-405E-A071-E638163CE030}" destId="{9C3C97BD-B761-403A-A7C3-6065B60E867C}" srcOrd="0" destOrd="0" parTransId="{62A0BEB6-DCCD-4035-9E86-4C9A18316922}" sibTransId="{A077F540-6C22-42D5-9F74-3057C264A607}"/>
    <dgm:cxn modelId="{AA6040E9-848B-43D2-B16B-E329CCD88AA8}" srcId="{48103F37-EF08-405E-A071-E638163CE030}" destId="{75C6ED81-003E-44F0-86C7-4362D46DBFD3}" srcOrd="3" destOrd="0" parTransId="{11F1C254-EB74-4AD1-82CE-54C740291424}" sibTransId="{7764BC61-6F47-485C-B6C0-E0C39120DEF6}"/>
    <dgm:cxn modelId="{C041CB7D-52F8-4252-B392-304C33C13B93}" srcId="{48103F37-EF08-405E-A071-E638163CE030}" destId="{418B634D-C712-4412-A3D5-4790999F0096}" srcOrd="1" destOrd="0" parTransId="{0B1E28C4-1269-4B8D-80E1-E0DFBDC069B3}" sibTransId="{9AA9DBB5-C9AF-4DD8-ABAB-FD87E701C8CA}"/>
    <dgm:cxn modelId="{DAD4E76A-7D2F-4FA4-AD27-1585DA68BA88}" srcId="{48103F37-EF08-405E-A071-E638163CE030}" destId="{AC758A77-0C2C-463F-BB44-8F9866549E87}" srcOrd="4" destOrd="0" parTransId="{980501B6-BE28-4754-88E6-A9CCEC604F02}" sibTransId="{6EF478E0-83C8-428D-9D11-FC2FE85F4838}"/>
    <dgm:cxn modelId="{ABA82F28-B75D-4BD0-8176-67FD27DBF732}" type="presParOf" srcId="{831DAAF1-D665-40FC-B851-9151F8EF0346}" destId="{E01F9146-F1CB-40FD-8586-5D152199DF78}" srcOrd="0" destOrd="0" presId="urn:microsoft.com/office/officeart/2008/layout/VerticalCurvedList"/>
    <dgm:cxn modelId="{BBA97422-4D27-4860-B07F-F4C356143256}" type="presParOf" srcId="{E01F9146-F1CB-40FD-8586-5D152199DF78}" destId="{ED920182-460E-4B04-A484-786248CEE375}" srcOrd="0" destOrd="0" presId="urn:microsoft.com/office/officeart/2008/layout/VerticalCurvedList"/>
    <dgm:cxn modelId="{007856B0-9FF5-4701-B51B-8661BEE6C4C1}" type="presParOf" srcId="{ED920182-460E-4B04-A484-786248CEE375}" destId="{D7598A25-B34C-40CC-B08D-7F2C983632AE}" srcOrd="0" destOrd="0" presId="urn:microsoft.com/office/officeart/2008/layout/VerticalCurvedList"/>
    <dgm:cxn modelId="{26846DBD-3CFE-4D8E-AE63-5061EA24129A}" type="presParOf" srcId="{ED920182-460E-4B04-A484-786248CEE375}" destId="{65FF0A68-1886-4857-9D56-3FE0E75DA8E1}" srcOrd="1" destOrd="0" presId="urn:microsoft.com/office/officeart/2008/layout/VerticalCurvedList"/>
    <dgm:cxn modelId="{AEF82CE0-E0D8-447B-A7B9-7F80EB6D334C}" type="presParOf" srcId="{ED920182-460E-4B04-A484-786248CEE375}" destId="{8C002DFA-A573-4886-B72C-062DF8D7ABA0}" srcOrd="2" destOrd="0" presId="urn:microsoft.com/office/officeart/2008/layout/VerticalCurvedList"/>
    <dgm:cxn modelId="{04B37DB2-5D30-4D57-91D6-56A436F80A03}" type="presParOf" srcId="{ED920182-460E-4B04-A484-786248CEE375}" destId="{05159D73-1A4A-4D95-896F-C43D115435F6}" srcOrd="3" destOrd="0" presId="urn:microsoft.com/office/officeart/2008/layout/VerticalCurvedList"/>
    <dgm:cxn modelId="{878C009B-32BA-4DEF-9FAD-C7159E3919BC}" type="presParOf" srcId="{E01F9146-F1CB-40FD-8586-5D152199DF78}" destId="{D2487476-4B4C-4D34-BBBC-92F9F0309E41}" srcOrd="1" destOrd="0" presId="urn:microsoft.com/office/officeart/2008/layout/VerticalCurvedList"/>
    <dgm:cxn modelId="{4DC30A57-6C07-4680-9555-E8ED0ADC3AD1}" type="presParOf" srcId="{E01F9146-F1CB-40FD-8586-5D152199DF78}" destId="{94CC1A02-3057-453A-8D3C-86EC8472E4FB}" srcOrd="2" destOrd="0" presId="urn:microsoft.com/office/officeart/2008/layout/VerticalCurvedList"/>
    <dgm:cxn modelId="{06E42BB9-B24B-4064-86B3-F9B53CEAE64C}" type="presParOf" srcId="{94CC1A02-3057-453A-8D3C-86EC8472E4FB}" destId="{27666481-B642-4BD6-9339-2B37E0B7B276}" srcOrd="0" destOrd="0" presId="urn:microsoft.com/office/officeart/2008/layout/VerticalCurvedList"/>
    <dgm:cxn modelId="{1F35F6AD-182A-4E04-9CE4-4E8A4E32975B}" type="presParOf" srcId="{E01F9146-F1CB-40FD-8586-5D152199DF78}" destId="{7F5AA865-C656-4887-ADBA-C8DAED675C1C}" srcOrd="3" destOrd="0" presId="urn:microsoft.com/office/officeart/2008/layout/VerticalCurvedList"/>
    <dgm:cxn modelId="{AEAE1DA9-2F18-4773-9333-27FEBB930072}" type="presParOf" srcId="{E01F9146-F1CB-40FD-8586-5D152199DF78}" destId="{4293BB00-291E-431A-9776-91F72A54BF7A}" srcOrd="4" destOrd="0" presId="urn:microsoft.com/office/officeart/2008/layout/VerticalCurvedList"/>
    <dgm:cxn modelId="{BCC66D27-CCBB-4B5D-B061-25656B15CA87}" type="presParOf" srcId="{4293BB00-291E-431A-9776-91F72A54BF7A}" destId="{5B5AD686-A1AE-402E-A90F-6508E98EE89C}" srcOrd="0" destOrd="0" presId="urn:microsoft.com/office/officeart/2008/layout/VerticalCurvedList"/>
    <dgm:cxn modelId="{268942A2-F886-4A21-8449-3E58980DA50D}" type="presParOf" srcId="{E01F9146-F1CB-40FD-8586-5D152199DF78}" destId="{4D5FAF4F-9989-470F-BCF5-8E93F5065054}" srcOrd="5" destOrd="0" presId="urn:microsoft.com/office/officeart/2008/layout/VerticalCurvedList"/>
    <dgm:cxn modelId="{C326D9B5-941B-45B3-A52B-462B07E3B11A}" type="presParOf" srcId="{E01F9146-F1CB-40FD-8586-5D152199DF78}" destId="{D47ED504-460F-4D30-9CFA-82AC95D9EC38}" srcOrd="6" destOrd="0" presId="urn:microsoft.com/office/officeart/2008/layout/VerticalCurvedList"/>
    <dgm:cxn modelId="{9517B025-7FDD-45BE-8644-2107FA0692B4}" type="presParOf" srcId="{D47ED504-460F-4D30-9CFA-82AC95D9EC38}" destId="{52FF7BFB-A8B0-49F6-923D-EEEBC7B65E75}" srcOrd="0" destOrd="0" presId="urn:microsoft.com/office/officeart/2008/layout/VerticalCurvedList"/>
    <dgm:cxn modelId="{B47611C2-9C84-424F-AC3C-B84D03B75867}" type="presParOf" srcId="{E01F9146-F1CB-40FD-8586-5D152199DF78}" destId="{085F3630-58B8-425F-B859-5C387AB8F1DA}" srcOrd="7" destOrd="0" presId="urn:microsoft.com/office/officeart/2008/layout/VerticalCurvedList"/>
    <dgm:cxn modelId="{B447950D-43C5-4CE2-8BC8-E68B082631BB}" type="presParOf" srcId="{E01F9146-F1CB-40FD-8586-5D152199DF78}" destId="{2A0003B6-0073-48A3-8B2E-00E2F3DA6243}" srcOrd="8" destOrd="0" presId="urn:microsoft.com/office/officeart/2008/layout/VerticalCurvedList"/>
    <dgm:cxn modelId="{173794CF-822D-49D1-A7E1-358664A6D2C0}" type="presParOf" srcId="{2A0003B6-0073-48A3-8B2E-00E2F3DA6243}" destId="{0C7D9855-7768-4568-BC2E-D1F0C28B30C6}" srcOrd="0" destOrd="0" presId="urn:microsoft.com/office/officeart/2008/layout/VerticalCurvedList"/>
    <dgm:cxn modelId="{4D5C2EE1-2F35-4308-A8FC-C05CED9C97C7}" type="presParOf" srcId="{E01F9146-F1CB-40FD-8586-5D152199DF78}" destId="{0C8DA8C4-DA6E-477B-A3E8-E2AD8717F745}" srcOrd="9" destOrd="0" presId="urn:microsoft.com/office/officeart/2008/layout/VerticalCurvedList"/>
    <dgm:cxn modelId="{5F0F85DD-069A-4850-AD37-50E8551A65E7}" type="presParOf" srcId="{E01F9146-F1CB-40FD-8586-5D152199DF78}" destId="{3E2A4884-98EF-45F7-9A62-B4BCDF3867AA}" srcOrd="10" destOrd="0" presId="urn:microsoft.com/office/officeart/2008/layout/VerticalCurvedList"/>
    <dgm:cxn modelId="{E1BF405C-827E-4EF6-8C87-7543BD539325}" type="presParOf" srcId="{3E2A4884-98EF-45F7-9A62-B4BCDF3867AA}" destId="{34C1CD8B-BE89-4747-BC58-9674A17DB6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253062-5389-4CA1-8CD4-DE8E04B8FC9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C85A96-6A84-44AA-9D53-982EBF0ED558}">
      <dgm:prSet phldrT="[Text]"/>
      <dgm:spPr/>
      <dgm:t>
        <a:bodyPr/>
        <a:lstStyle/>
        <a:p>
          <a:r>
            <a:rPr lang="hr-HR" dirty="0"/>
            <a:t>Smanjenje agresivnosti mladih</a:t>
          </a:r>
          <a:endParaRPr lang="en-US" dirty="0"/>
        </a:p>
      </dgm:t>
    </dgm:pt>
    <dgm:pt modelId="{206F4EF8-B17B-4B1B-8A96-9F15B4E45DAC}" type="parTrans" cxnId="{3C0C5189-842A-459C-8CF0-CB78705183DA}">
      <dgm:prSet/>
      <dgm:spPr/>
      <dgm:t>
        <a:bodyPr/>
        <a:lstStyle/>
        <a:p>
          <a:endParaRPr lang="en-US"/>
        </a:p>
      </dgm:t>
    </dgm:pt>
    <dgm:pt modelId="{96C28DC2-C7B8-429C-BDAE-8E5B5ACE26C3}" type="sibTrans" cxnId="{3C0C5189-842A-459C-8CF0-CB78705183DA}">
      <dgm:prSet/>
      <dgm:spPr/>
      <dgm:t>
        <a:bodyPr/>
        <a:lstStyle/>
        <a:p>
          <a:endParaRPr lang="en-US"/>
        </a:p>
      </dgm:t>
    </dgm:pt>
    <dgm:pt modelId="{79C51ADD-C8F8-4F9F-AAD8-CAD7C13EB34D}">
      <dgm:prSet phldrT="[Text]"/>
      <dgm:spPr/>
      <dgm:t>
        <a:bodyPr/>
        <a:lstStyle/>
        <a:p>
          <a:r>
            <a:rPr lang="hr-HR" dirty="0"/>
            <a:t>Ojačati vještine nenasilnog rješavanja sukoba</a:t>
          </a:r>
          <a:endParaRPr lang="en-US" dirty="0"/>
        </a:p>
      </dgm:t>
    </dgm:pt>
    <dgm:pt modelId="{BD821553-E984-4056-8AC6-058A78E87717}" type="parTrans" cxnId="{7E94A21E-EC9B-4C93-871D-BEE512E5B05E}">
      <dgm:prSet/>
      <dgm:spPr/>
      <dgm:t>
        <a:bodyPr/>
        <a:lstStyle/>
        <a:p>
          <a:endParaRPr lang="en-US"/>
        </a:p>
      </dgm:t>
    </dgm:pt>
    <dgm:pt modelId="{21127F6F-3F0D-4F03-A234-D0EF6A8DCF57}" type="sibTrans" cxnId="{7E94A21E-EC9B-4C93-871D-BEE512E5B05E}">
      <dgm:prSet/>
      <dgm:spPr/>
      <dgm:t>
        <a:bodyPr/>
        <a:lstStyle/>
        <a:p>
          <a:endParaRPr lang="en-US"/>
        </a:p>
      </dgm:t>
    </dgm:pt>
    <dgm:pt modelId="{37953E6B-FE53-47FB-84EC-C36D558C2A89}">
      <dgm:prSet phldrT="[Text]"/>
      <dgm:spPr/>
      <dgm:t>
        <a:bodyPr/>
        <a:lstStyle/>
        <a:p>
          <a:r>
            <a:rPr lang="hr-HR" dirty="0"/>
            <a:t>Senzibilizirati mlade za različitosti</a:t>
          </a:r>
          <a:endParaRPr lang="en-US" dirty="0"/>
        </a:p>
      </dgm:t>
    </dgm:pt>
    <dgm:pt modelId="{B92238CB-4920-4280-A8F4-DC5B1EE4DAB4}" type="parTrans" cxnId="{A539C401-DE9C-4C36-95C9-C596FA4B0D64}">
      <dgm:prSet/>
      <dgm:spPr/>
      <dgm:t>
        <a:bodyPr/>
        <a:lstStyle/>
        <a:p>
          <a:endParaRPr lang="en-US"/>
        </a:p>
      </dgm:t>
    </dgm:pt>
    <dgm:pt modelId="{096486D5-F474-460C-9DF0-DFE3D26EA1EB}" type="sibTrans" cxnId="{A539C401-DE9C-4C36-95C9-C596FA4B0D64}">
      <dgm:prSet/>
      <dgm:spPr/>
      <dgm:t>
        <a:bodyPr/>
        <a:lstStyle/>
        <a:p>
          <a:endParaRPr lang="en-US"/>
        </a:p>
      </dgm:t>
    </dgm:pt>
    <dgm:pt modelId="{C280D43C-916E-4C86-B86B-8172A9F970E1}">
      <dgm:prSet phldrT="[Text]"/>
      <dgm:spPr/>
      <dgm:t>
        <a:bodyPr/>
        <a:lstStyle/>
        <a:p>
          <a:r>
            <a:rPr lang="hr-HR" dirty="0"/>
            <a:t>Ojačati osjećaj zajedništva</a:t>
          </a:r>
          <a:endParaRPr lang="en-US" dirty="0"/>
        </a:p>
      </dgm:t>
    </dgm:pt>
    <dgm:pt modelId="{57737295-BB49-48A9-A31D-FD4B08609D30}" type="parTrans" cxnId="{909EB89F-DD5A-4C17-8A37-70C8232B20CE}">
      <dgm:prSet/>
      <dgm:spPr/>
      <dgm:t>
        <a:bodyPr/>
        <a:lstStyle/>
        <a:p>
          <a:endParaRPr lang="en-US"/>
        </a:p>
      </dgm:t>
    </dgm:pt>
    <dgm:pt modelId="{E6F05F2B-DF9B-4BAB-B716-6C1B5E818E6C}" type="sibTrans" cxnId="{909EB89F-DD5A-4C17-8A37-70C8232B20CE}">
      <dgm:prSet/>
      <dgm:spPr/>
      <dgm:t>
        <a:bodyPr/>
        <a:lstStyle/>
        <a:p>
          <a:endParaRPr lang="en-US"/>
        </a:p>
      </dgm:t>
    </dgm:pt>
    <dgm:pt modelId="{B22F649F-AEF1-482D-A35A-F16BD6EE4B3D}">
      <dgm:prSet/>
      <dgm:spPr/>
      <dgm:t>
        <a:bodyPr/>
        <a:lstStyle/>
        <a:p>
          <a:r>
            <a:rPr lang="hr-HR" dirty="0"/>
            <a:t>Provedba radionica o rješavanju sukoba</a:t>
          </a:r>
          <a:endParaRPr lang="en-US" dirty="0"/>
        </a:p>
      </dgm:t>
    </dgm:pt>
    <dgm:pt modelId="{BFA350EF-4D9A-4AC4-90FC-E89572F0BE74}" type="parTrans" cxnId="{F75C430F-4816-4342-A1C7-E4EEB164F9E6}">
      <dgm:prSet/>
      <dgm:spPr/>
      <dgm:t>
        <a:bodyPr/>
        <a:lstStyle/>
        <a:p>
          <a:endParaRPr lang="en-US"/>
        </a:p>
      </dgm:t>
    </dgm:pt>
    <dgm:pt modelId="{E470BBCC-07C3-497D-AB9B-FD20E891158F}" type="sibTrans" cxnId="{F75C430F-4816-4342-A1C7-E4EEB164F9E6}">
      <dgm:prSet/>
      <dgm:spPr/>
      <dgm:t>
        <a:bodyPr/>
        <a:lstStyle/>
        <a:p>
          <a:endParaRPr lang="en-US"/>
        </a:p>
      </dgm:t>
    </dgm:pt>
    <dgm:pt modelId="{78F33568-ECDB-4178-9B33-67F9F7294B69}">
      <dgm:prSet/>
      <dgm:spPr/>
      <dgm:t>
        <a:bodyPr/>
        <a:lstStyle/>
        <a:p>
          <a:r>
            <a:rPr lang="hr-HR" dirty="0"/>
            <a:t>Predstavljanje kulturnog nasljeđa etničkih skupina</a:t>
          </a:r>
          <a:endParaRPr lang="en-US" dirty="0"/>
        </a:p>
      </dgm:t>
    </dgm:pt>
    <dgm:pt modelId="{2525F7C5-FE85-4DEE-9258-36391E492C29}" type="parTrans" cxnId="{D024D7D8-0204-4BB1-92F7-1D5BDB2D0C8B}">
      <dgm:prSet/>
      <dgm:spPr/>
      <dgm:t>
        <a:bodyPr/>
        <a:lstStyle/>
        <a:p>
          <a:endParaRPr lang="en-US"/>
        </a:p>
      </dgm:t>
    </dgm:pt>
    <dgm:pt modelId="{BACAC86D-A857-4794-BA2F-53007BF53BD8}" type="sibTrans" cxnId="{D024D7D8-0204-4BB1-92F7-1D5BDB2D0C8B}">
      <dgm:prSet/>
      <dgm:spPr/>
      <dgm:t>
        <a:bodyPr/>
        <a:lstStyle/>
        <a:p>
          <a:endParaRPr lang="en-US"/>
        </a:p>
      </dgm:t>
    </dgm:pt>
    <dgm:pt modelId="{D391FF1D-A322-465B-A655-2A070DA34FB7}">
      <dgm:prSet/>
      <dgm:spPr/>
      <dgm:t>
        <a:bodyPr/>
        <a:lstStyle/>
        <a:p>
          <a:r>
            <a:rPr lang="hr-HR" dirty="0"/>
            <a:t>Zajedničko uređenje učionice</a:t>
          </a:r>
          <a:endParaRPr lang="en-US" dirty="0"/>
        </a:p>
      </dgm:t>
    </dgm:pt>
    <dgm:pt modelId="{1A7D32D7-169D-4FA0-9E89-82587BBB8AEF}" type="parTrans" cxnId="{4AB6E77E-B8B9-4216-89A2-3958D32D5E7B}">
      <dgm:prSet/>
      <dgm:spPr/>
      <dgm:t>
        <a:bodyPr/>
        <a:lstStyle/>
        <a:p>
          <a:endParaRPr lang="en-US"/>
        </a:p>
      </dgm:t>
    </dgm:pt>
    <dgm:pt modelId="{89E3CFD4-C14A-4F13-9173-0BE92F654290}" type="sibTrans" cxnId="{4AB6E77E-B8B9-4216-89A2-3958D32D5E7B}">
      <dgm:prSet/>
      <dgm:spPr/>
      <dgm:t>
        <a:bodyPr/>
        <a:lstStyle/>
        <a:p>
          <a:endParaRPr lang="en-US"/>
        </a:p>
      </dgm:t>
    </dgm:pt>
    <dgm:pt modelId="{9C51E33C-504A-4D7C-ABA1-281FFC563127}" type="pres">
      <dgm:prSet presAssocID="{67253062-5389-4CA1-8CD4-DE8E04B8FC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D6CEB638-25C9-4410-A25D-92815CDD7207}" type="pres">
      <dgm:prSet presAssocID="{DAC85A96-6A84-44AA-9D53-982EBF0ED558}" presName="hierRoot1" presStyleCnt="0">
        <dgm:presLayoutVars>
          <dgm:hierBranch val="init"/>
        </dgm:presLayoutVars>
      </dgm:prSet>
      <dgm:spPr/>
    </dgm:pt>
    <dgm:pt modelId="{44FA160E-6549-4B65-A0F4-0F5BB3689289}" type="pres">
      <dgm:prSet presAssocID="{DAC85A96-6A84-44AA-9D53-982EBF0ED558}" presName="rootComposite1" presStyleCnt="0"/>
      <dgm:spPr/>
    </dgm:pt>
    <dgm:pt modelId="{0CFDE500-3867-4DB3-B672-049A098C0EA0}" type="pres">
      <dgm:prSet presAssocID="{DAC85A96-6A84-44AA-9D53-982EBF0ED55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6374526-B84A-45A5-A4B7-8FB779A8F224}" type="pres">
      <dgm:prSet presAssocID="{DAC85A96-6A84-44AA-9D53-982EBF0ED55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D9FCFC00-5355-4257-9F88-D90F1192F987}" type="pres">
      <dgm:prSet presAssocID="{DAC85A96-6A84-44AA-9D53-982EBF0ED558}" presName="hierChild2" presStyleCnt="0"/>
      <dgm:spPr/>
    </dgm:pt>
    <dgm:pt modelId="{3B51168E-24CC-44E3-8329-E58E233BFD0C}" type="pres">
      <dgm:prSet presAssocID="{BD821553-E984-4056-8AC6-058A78E87717}" presName="Name37" presStyleLbl="parChTrans1D2" presStyleIdx="0" presStyleCnt="3"/>
      <dgm:spPr/>
      <dgm:t>
        <a:bodyPr/>
        <a:lstStyle/>
        <a:p>
          <a:endParaRPr lang="hr-HR"/>
        </a:p>
      </dgm:t>
    </dgm:pt>
    <dgm:pt modelId="{ECF3260C-A3F9-4D42-BFD8-2EE37DA856AA}" type="pres">
      <dgm:prSet presAssocID="{79C51ADD-C8F8-4F9F-AAD8-CAD7C13EB34D}" presName="hierRoot2" presStyleCnt="0">
        <dgm:presLayoutVars>
          <dgm:hierBranch val="init"/>
        </dgm:presLayoutVars>
      </dgm:prSet>
      <dgm:spPr/>
    </dgm:pt>
    <dgm:pt modelId="{BB422B0C-A319-4674-99F2-704B6F681811}" type="pres">
      <dgm:prSet presAssocID="{79C51ADD-C8F8-4F9F-AAD8-CAD7C13EB34D}" presName="rootComposite" presStyleCnt="0"/>
      <dgm:spPr/>
    </dgm:pt>
    <dgm:pt modelId="{986F7A4F-C1DD-4D40-A59E-5AF80934B7F3}" type="pres">
      <dgm:prSet presAssocID="{79C51ADD-C8F8-4F9F-AAD8-CAD7C13EB34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E49EA19-2ADD-4426-AEF2-4D78F0DA0FC1}" type="pres">
      <dgm:prSet presAssocID="{79C51ADD-C8F8-4F9F-AAD8-CAD7C13EB34D}" presName="rootConnector" presStyleLbl="node2" presStyleIdx="0" presStyleCnt="3"/>
      <dgm:spPr/>
      <dgm:t>
        <a:bodyPr/>
        <a:lstStyle/>
        <a:p>
          <a:endParaRPr lang="hr-HR"/>
        </a:p>
      </dgm:t>
    </dgm:pt>
    <dgm:pt modelId="{98195B0E-D5C5-4F69-AC9D-C69680F74302}" type="pres">
      <dgm:prSet presAssocID="{79C51ADD-C8F8-4F9F-AAD8-CAD7C13EB34D}" presName="hierChild4" presStyleCnt="0"/>
      <dgm:spPr/>
    </dgm:pt>
    <dgm:pt modelId="{61F663B6-2B28-48A1-A524-49C7954CB320}" type="pres">
      <dgm:prSet presAssocID="{BFA350EF-4D9A-4AC4-90FC-E89572F0BE74}" presName="Name37" presStyleLbl="parChTrans1D3" presStyleIdx="0" presStyleCnt="3"/>
      <dgm:spPr/>
      <dgm:t>
        <a:bodyPr/>
        <a:lstStyle/>
        <a:p>
          <a:endParaRPr lang="hr-HR"/>
        </a:p>
      </dgm:t>
    </dgm:pt>
    <dgm:pt modelId="{EC2A8602-FFF5-4F43-AF8E-9CEA47D5906E}" type="pres">
      <dgm:prSet presAssocID="{B22F649F-AEF1-482D-A35A-F16BD6EE4B3D}" presName="hierRoot2" presStyleCnt="0">
        <dgm:presLayoutVars>
          <dgm:hierBranch val="init"/>
        </dgm:presLayoutVars>
      </dgm:prSet>
      <dgm:spPr/>
    </dgm:pt>
    <dgm:pt modelId="{6896C3A8-12B0-45FA-9371-2B4FD06F168F}" type="pres">
      <dgm:prSet presAssocID="{B22F649F-AEF1-482D-A35A-F16BD6EE4B3D}" presName="rootComposite" presStyleCnt="0"/>
      <dgm:spPr/>
    </dgm:pt>
    <dgm:pt modelId="{1F051847-81F8-4F98-B278-330295A05050}" type="pres">
      <dgm:prSet presAssocID="{B22F649F-AEF1-482D-A35A-F16BD6EE4B3D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2C78101-E250-407F-80A2-6DBD59DAC301}" type="pres">
      <dgm:prSet presAssocID="{B22F649F-AEF1-482D-A35A-F16BD6EE4B3D}" presName="rootConnector" presStyleLbl="node3" presStyleIdx="0" presStyleCnt="3"/>
      <dgm:spPr/>
      <dgm:t>
        <a:bodyPr/>
        <a:lstStyle/>
        <a:p>
          <a:endParaRPr lang="hr-HR"/>
        </a:p>
      </dgm:t>
    </dgm:pt>
    <dgm:pt modelId="{C3D29DD1-69D2-4514-ADCA-93B262643ADE}" type="pres">
      <dgm:prSet presAssocID="{B22F649F-AEF1-482D-A35A-F16BD6EE4B3D}" presName="hierChild4" presStyleCnt="0"/>
      <dgm:spPr/>
    </dgm:pt>
    <dgm:pt modelId="{755B4BB8-077C-4CE4-B8A5-58A712E99477}" type="pres">
      <dgm:prSet presAssocID="{B22F649F-AEF1-482D-A35A-F16BD6EE4B3D}" presName="hierChild5" presStyleCnt="0"/>
      <dgm:spPr/>
    </dgm:pt>
    <dgm:pt modelId="{56168FA8-97D2-4A14-AA56-4392EE14C033}" type="pres">
      <dgm:prSet presAssocID="{79C51ADD-C8F8-4F9F-AAD8-CAD7C13EB34D}" presName="hierChild5" presStyleCnt="0"/>
      <dgm:spPr/>
    </dgm:pt>
    <dgm:pt modelId="{AA241049-4164-4346-AFA9-C2AF88F31AD3}" type="pres">
      <dgm:prSet presAssocID="{B92238CB-4920-4280-A8F4-DC5B1EE4DAB4}" presName="Name37" presStyleLbl="parChTrans1D2" presStyleIdx="1" presStyleCnt="3"/>
      <dgm:spPr/>
      <dgm:t>
        <a:bodyPr/>
        <a:lstStyle/>
        <a:p>
          <a:endParaRPr lang="hr-HR"/>
        </a:p>
      </dgm:t>
    </dgm:pt>
    <dgm:pt modelId="{18A1C40F-2D26-4390-A5A7-02EC894ACD5E}" type="pres">
      <dgm:prSet presAssocID="{37953E6B-FE53-47FB-84EC-C36D558C2A89}" presName="hierRoot2" presStyleCnt="0">
        <dgm:presLayoutVars>
          <dgm:hierBranch val="init"/>
        </dgm:presLayoutVars>
      </dgm:prSet>
      <dgm:spPr/>
    </dgm:pt>
    <dgm:pt modelId="{533749F5-F58B-4FD8-9B5B-1EDC69AE0B8C}" type="pres">
      <dgm:prSet presAssocID="{37953E6B-FE53-47FB-84EC-C36D558C2A89}" presName="rootComposite" presStyleCnt="0"/>
      <dgm:spPr/>
    </dgm:pt>
    <dgm:pt modelId="{1799B7EA-71E8-4896-80F3-4E2F1574DB33}" type="pres">
      <dgm:prSet presAssocID="{37953E6B-FE53-47FB-84EC-C36D558C2A8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067C10D-6EC1-4A40-B8D7-58A998772ED0}" type="pres">
      <dgm:prSet presAssocID="{37953E6B-FE53-47FB-84EC-C36D558C2A89}" presName="rootConnector" presStyleLbl="node2" presStyleIdx="1" presStyleCnt="3"/>
      <dgm:spPr/>
      <dgm:t>
        <a:bodyPr/>
        <a:lstStyle/>
        <a:p>
          <a:endParaRPr lang="hr-HR"/>
        </a:p>
      </dgm:t>
    </dgm:pt>
    <dgm:pt modelId="{9AF24541-7E4F-4BBC-AC56-96DAE9CEBD0A}" type="pres">
      <dgm:prSet presAssocID="{37953E6B-FE53-47FB-84EC-C36D558C2A89}" presName="hierChild4" presStyleCnt="0"/>
      <dgm:spPr/>
    </dgm:pt>
    <dgm:pt modelId="{D6133D7E-DA49-43D8-87AB-F569704F6B45}" type="pres">
      <dgm:prSet presAssocID="{2525F7C5-FE85-4DEE-9258-36391E492C29}" presName="Name37" presStyleLbl="parChTrans1D3" presStyleIdx="1" presStyleCnt="3"/>
      <dgm:spPr/>
      <dgm:t>
        <a:bodyPr/>
        <a:lstStyle/>
        <a:p>
          <a:endParaRPr lang="hr-HR"/>
        </a:p>
      </dgm:t>
    </dgm:pt>
    <dgm:pt modelId="{9999201E-375B-4AB8-86B0-188A888AE509}" type="pres">
      <dgm:prSet presAssocID="{78F33568-ECDB-4178-9B33-67F9F7294B69}" presName="hierRoot2" presStyleCnt="0">
        <dgm:presLayoutVars>
          <dgm:hierBranch val="init"/>
        </dgm:presLayoutVars>
      </dgm:prSet>
      <dgm:spPr/>
    </dgm:pt>
    <dgm:pt modelId="{3AB9A227-747B-4669-AA39-AC31984F8899}" type="pres">
      <dgm:prSet presAssocID="{78F33568-ECDB-4178-9B33-67F9F7294B69}" presName="rootComposite" presStyleCnt="0"/>
      <dgm:spPr/>
    </dgm:pt>
    <dgm:pt modelId="{099E19EF-8E35-4E1D-A046-E33E57C56F26}" type="pres">
      <dgm:prSet presAssocID="{78F33568-ECDB-4178-9B33-67F9F7294B6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47F96B5-A8C0-41A8-B91D-515B4A921FF9}" type="pres">
      <dgm:prSet presAssocID="{78F33568-ECDB-4178-9B33-67F9F7294B69}" presName="rootConnector" presStyleLbl="node3" presStyleIdx="1" presStyleCnt="3"/>
      <dgm:spPr/>
      <dgm:t>
        <a:bodyPr/>
        <a:lstStyle/>
        <a:p>
          <a:endParaRPr lang="hr-HR"/>
        </a:p>
      </dgm:t>
    </dgm:pt>
    <dgm:pt modelId="{BA101FD0-7B9B-42E8-89A4-0CC7EF694EB9}" type="pres">
      <dgm:prSet presAssocID="{78F33568-ECDB-4178-9B33-67F9F7294B69}" presName="hierChild4" presStyleCnt="0"/>
      <dgm:spPr/>
    </dgm:pt>
    <dgm:pt modelId="{1A63DFAF-E573-4A9A-8B7B-E0D147ADE2BB}" type="pres">
      <dgm:prSet presAssocID="{78F33568-ECDB-4178-9B33-67F9F7294B69}" presName="hierChild5" presStyleCnt="0"/>
      <dgm:spPr/>
    </dgm:pt>
    <dgm:pt modelId="{0CFDC809-34CB-42CA-9628-778F385EEAAA}" type="pres">
      <dgm:prSet presAssocID="{37953E6B-FE53-47FB-84EC-C36D558C2A89}" presName="hierChild5" presStyleCnt="0"/>
      <dgm:spPr/>
    </dgm:pt>
    <dgm:pt modelId="{78BCB422-B7F3-41E7-B331-1249B92303D7}" type="pres">
      <dgm:prSet presAssocID="{57737295-BB49-48A9-A31D-FD4B08609D30}" presName="Name37" presStyleLbl="parChTrans1D2" presStyleIdx="2" presStyleCnt="3"/>
      <dgm:spPr/>
      <dgm:t>
        <a:bodyPr/>
        <a:lstStyle/>
        <a:p>
          <a:endParaRPr lang="hr-HR"/>
        </a:p>
      </dgm:t>
    </dgm:pt>
    <dgm:pt modelId="{4DD3CB1C-ABB0-4785-A26B-516E67027681}" type="pres">
      <dgm:prSet presAssocID="{C280D43C-916E-4C86-B86B-8172A9F970E1}" presName="hierRoot2" presStyleCnt="0">
        <dgm:presLayoutVars>
          <dgm:hierBranch val="init"/>
        </dgm:presLayoutVars>
      </dgm:prSet>
      <dgm:spPr/>
    </dgm:pt>
    <dgm:pt modelId="{076BEEE8-B241-4BF3-AB29-E0A7A82E9CC1}" type="pres">
      <dgm:prSet presAssocID="{C280D43C-916E-4C86-B86B-8172A9F970E1}" presName="rootComposite" presStyleCnt="0"/>
      <dgm:spPr/>
    </dgm:pt>
    <dgm:pt modelId="{014405D2-8C41-4BD3-A1C4-3AA7CFF50C07}" type="pres">
      <dgm:prSet presAssocID="{C280D43C-916E-4C86-B86B-8172A9F970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7D1A667-215E-4F2C-9517-C3CE82935D55}" type="pres">
      <dgm:prSet presAssocID="{C280D43C-916E-4C86-B86B-8172A9F970E1}" presName="rootConnector" presStyleLbl="node2" presStyleIdx="2" presStyleCnt="3"/>
      <dgm:spPr/>
      <dgm:t>
        <a:bodyPr/>
        <a:lstStyle/>
        <a:p>
          <a:endParaRPr lang="hr-HR"/>
        </a:p>
      </dgm:t>
    </dgm:pt>
    <dgm:pt modelId="{BA895117-04FE-4265-90CD-1B522EA8B49F}" type="pres">
      <dgm:prSet presAssocID="{C280D43C-916E-4C86-B86B-8172A9F970E1}" presName="hierChild4" presStyleCnt="0"/>
      <dgm:spPr/>
    </dgm:pt>
    <dgm:pt modelId="{7FA07C40-C38E-4249-A0B0-29D225750282}" type="pres">
      <dgm:prSet presAssocID="{1A7D32D7-169D-4FA0-9E89-82587BBB8AEF}" presName="Name37" presStyleLbl="parChTrans1D3" presStyleIdx="2" presStyleCnt="3"/>
      <dgm:spPr/>
      <dgm:t>
        <a:bodyPr/>
        <a:lstStyle/>
        <a:p>
          <a:endParaRPr lang="hr-HR"/>
        </a:p>
      </dgm:t>
    </dgm:pt>
    <dgm:pt modelId="{9B436424-6E9A-4C36-8192-EF4EFF031D6D}" type="pres">
      <dgm:prSet presAssocID="{D391FF1D-A322-465B-A655-2A070DA34FB7}" presName="hierRoot2" presStyleCnt="0">
        <dgm:presLayoutVars>
          <dgm:hierBranch/>
        </dgm:presLayoutVars>
      </dgm:prSet>
      <dgm:spPr/>
    </dgm:pt>
    <dgm:pt modelId="{55A7A992-4BC9-4CDA-B2E3-9422B6077023}" type="pres">
      <dgm:prSet presAssocID="{D391FF1D-A322-465B-A655-2A070DA34FB7}" presName="rootComposite" presStyleCnt="0"/>
      <dgm:spPr/>
    </dgm:pt>
    <dgm:pt modelId="{667D2506-02D8-4A28-88DE-FDDE30F40C4E}" type="pres">
      <dgm:prSet presAssocID="{D391FF1D-A322-465B-A655-2A070DA34FB7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47B3516-FE9F-42EE-BACD-157B74DAAB9C}" type="pres">
      <dgm:prSet presAssocID="{D391FF1D-A322-465B-A655-2A070DA34FB7}" presName="rootConnector" presStyleLbl="node3" presStyleIdx="2" presStyleCnt="3"/>
      <dgm:spPr/>
      <dgm:t>
        <a:bodyPr/>
        <a:lstStyle/>
        <a:p>
          <a:endParaRPr lang="hr-HR"/>
        </a:p>
      </dgm:t>
    </dgm:pt>
    <dgm:pt modelId="{1CBE1058-F356-49CA-805A-8A259EB7484C}" type="pres">
      <dgm:prSet presAssocID="{D391FF1D-A322-465B-A655-2A070DA34FB7}" presName="hierChild4" presStyleCnt="0"/>
      <dgm:spPr/>
    </dgm:pt>
    <dgm:pt modelId="{EEC98C37-9BCB-4773-ABF4-4A12C365CC96}" type="pres">
      <dgm:prSet presAssocID="{D391FF1D-A322-465B-A655-2A070DA34FB7}" presName="hierChild5" presStyleCnt="0"/>
      <dgm:spPr/>
    </dgm:pt>
    <dgm:pt modelId="{035FF065-1D46-4170-BC86-757690225758}" type="pres">
      <dgm:prSet presAssocID="{C280D43C-916E-4C86-B86B-8172A9F970E1}" presName="hierChild5" presStyleCnt="0"/>
      <dgm:spPr/>
    </dgm:pt>
    <dgm:pt modelId="{2D43733C-DBB2-45C4-8886-006D0730CB7D}" type="pres">
      <dgm:prSet presAssocID="{DAC85A96-6A84-44AA-9D53-982EBF0ED558}" presName="hierChild3" presStyleCnt="0"/>
      <dgm:spPr/>
    </dgm:pt>
  </dgm:ptLst>
  <dgm:cxnLst>
    <dgm:cxn modelId="{C13CAF56-3014-4406-B458-00A392FB8026}" type="presOf" srcId="{79C51ADD-C8F8-4F9F-AAD8-CAD7C13EB34D}" destId="{986F7A4F-C1DD-4D40-A59E-5AF80934B7F3}" srcOrd="0" destOrd="0" presId="urn:microsoft.com/office/officeart/2005/8/layout/orgChart1"/>
    <dgm:cxn modelId="{5EFD2A07-C27A-453A-B053-9EAB4F41CD3F}" type="presOf" srcId="{D391FF1D-A322-465B-A655-2A070DA34FB7}" destId="{547B3516-FE9F-42EE-BACD-157B74DAAB9C}" srcOrd="1" destOrd="0" presId="urn:microsoft.com/office/officeart/2005/8/layout/orgChart1"/>
    <dgm:cxn modelId="{A66EF668-944B-42CF-819F-F597EC56DEC6}" type="presOf" srcId="{B22F649F-AEF1-482D-A35A-F16BD6EE4B3D}" destId="{62C78101-E250-407F-80A2-6DBD59DAC301}" srcOrd="1" destOrd="0" presId="urn:microsoft.com/office/officeart/2005/8/layout/orgChart1"/>
    <dgm:cxn modelId="{1B4857E0-CD71-415F-BDDE-C5212B8B85D4}" type="presOf" srcId="{BFA350EF-4D9A-4AC4-90FC-E89572F0BE74}" destId="{61F663B6-2B28-48A1-A524-49C7954CB320}" srcOrd="0" destOrd="0" presId="urn:microsoft.com/office/officeart/2005/8/layout/orgChart1"/>
    <dgm:cxn modelId="{AABECA5F-A2E3-4B37-9045-7A32A18323B9}" type="presOf" srcId="{C280D43C-916E-4C86-B86B-8172A9F970E1}" destId="{014405D2-8C41-4BD3-A1C4-3AA7CFF50C07}" srcOrd="0" destOrd="0" presId="urn:microsoft.com/office/officeart/2005/8/layout/orgChart1"/>
    <dgm:cxn modelId="{D024D7D8-0204-4BB1-92F7-1D5BDB2D0C8B}" srcId="{37953E6B-FE53-47FB-84EC-C36D558C2A89}" destId="{78F33568-ECDB-4178-9B33-67F9F7294B69}" srcOrd="0" destOrd="0" parTransId="{2525F7C5-FE85-4DEE-9258-36391E492C29}" sibTransId="{BACAC86D-A857-4794-BA2F-53007BF53BD8}"/>
    <dgm:cxn modelId="{04B17130-CFEF-4BF9-AD8D-6289F276E3F7}" type="presOf" srcId="{1A7D32D7-169D-4FA0-9E89-82587BBB8AEF}" destId="{7FA07C40-C38E-4249-A0B0-29D225750282}" srcOrd="0" destOrd="0" presId="urn:microsoft.com/office/officeart/2005/8/layout/orgChart1"/>
    <dgm:cxn modelId="{2A0CD629-1A0E-4168-B698-0AF6062AB0B0}" type="presOf" srcId="{DAC85A96-6A84-44AA-9D53-982EBF0ED558}" destId="{46374526-B84A-45A5-A4B7-8FB779A8F224}" srcOrd="1" destOrd="0" presId="urn:microsoft.com/office/officeart/2005/8/layout/orgChart1"/>
    <dgm:cxn modelId="{A539C401-DE9C-4C36-95C9-C596FA4B0D64}" srcId="{DAC85A96-6A84-44AA-9D53-982EBF0ED558}" destId="{37953E6B-FE53-47FB-84EC-C36D558C2A89}" srcOrd="1" destOrd="0" parTransId="{B92238CB-4920-4280-A8F4-DC5B1EE4DAB4}" sibTransId="{096486D5-F474-460C-9DF0-DFE3D26EA1EB}"/>
    <dgm:cxn modelId="{2E9C1CBF-7D9C-4A8B-A725-9E93C033AC41}" type="presOf" srcId="{BD821553-E984-4056-8AC6-058A78E87717}" destId="{3B51168E-24CC-44E3-8329-E58E233BFD0C}" srcOrd="0" destOrd="0" presId="urn:microsoft.com/office/officeart/2005/8/layout/orgChart1"/>
    <dgm:cxn modelId="{3C0C5189-842A-459C-8CF0-CB78705183DA}" srcId="{67253062-5389-4CA1-8CD4-DE8E04B8FC96}" destId="{DAC85A96-6A84-44AA-9D53-982EBF0ED558}" srcOrd="0" destOrd="0" parTransId="{206F4EF8-B17B-4B1B-8A96-9F15B4E45DAC}" sibTransId="{96C28DC2-C7B8-429C-BDAE-8E5B5ACE26C3}"/>
    <dgm:cxn modelId="{85C24036-2841-4A98-879A-E90500579122}" type="presOf" srcId="{78F33568-ECDB-4178-9B33-67F9F7294B69}" destId="{C47F96B5-A8C0-41A8-B91D-515B4A921FF9}" srcOrd="1" destOrd="0" presId="urn:microsoft.com/office/officeart/2005/8/layout/orgChart1"/>
    <dgm:cxn modelId="{7E94A21E-EC9B-4C93-871D-BEE512E5B05E}" srcId="{DAC85A96-6A84-44AA-9D53-982EBF0ED558}" destId="{79C51ADD-C8F8-4F9F-AAD8-CAD7C13EB34D}" srcOrd="0" destOrd="0" parTransId="{BD821553-E984-4056-8AC6-058A78E87717}" sibTransId="{21127F6F-3F0D-4F03-A234-D0EF6A8DCF57}"/>
    <dgm:cxn modelId="{8694D3BE-826A-4F68-A7AC-26322E62A8D3}" type="presOf" srcId="{D391FF1D-A322-465B-A655-2A070DA34FB7}" destId="{667D2506-02D8-4A28-88DE-FDDE30F40C4E}" srcOrd="0" destOrd="0" presId="urn:microsoft.com/office/officeart/2005/8/layout/orgChart1"/>
    <dgm:cxn modelId="{E6C8055F-EC5A-4FBE-938F-99365BE4A094}" type="presOf" srcId="{78F33568-ECDB-4178-9B33-67F9F7294B69}" destId="{099E19EF-8E35-4E1D-A046-E33E57C56F26}" srcOrd="0" destOrd="0" presId="urn:microsoft.com/office/officeart/2005/8/layout/orgChart1"/>
    <dgm:cxn modelId="{F457E866-4E0E-467C-BFD1-1D2220E80A51}" type="presOf" srcId="{B92238CB-4920-4280-A8F4-DC5B1EE4DAB4}" destId="{AA241049-4164-4346-AFA9-C2AF88F31AD3}" srcOrd="0" destOrd="0" presId="urn:microsoft.com/office/officeart/2005/8/layout/orgChart1"/>
    <dgm:cxn modelId="{E12E73AF-24E1-48ED-B06F-33ED761D1903}" type="presOf" srcId="{C280D43C-916E-4C86-B86B-8172A9F970E1}" destId="{37D1A667-215E-4F2C-9517-C3CE82935D55}" srcOrd="1" destOrd="0" presId="urn:microsoft.com/office/officeart/2005/8/layout/orgChart1"/>
    <dgm:cxn modelId="{CC460C0A-4BA0-444D-98BC-2C55DBC2DE5E}" type="presOf" srcId="{37953E6B-FE53-47FB-84EC-C36D558C2A89}" destId="{1799B7EA-71E8-4896-80F3-4E2F1574DB33}" srcOrd="0" destOrd="0" presId="urn:microsoft.com/office/officeart/2005/8/layout/orgChart1"/>
    <dgm:cxn modelId="{909EB89F-DD5A-4C17-8A37-70C8232B20CE}" srcId="{DAC85A96-6A84-44AA-9D53-982EBF0ED558}" destId="{C280D43C-916E-4C86-B86B-8172A9F970E1}" srcOrd="2" destOrd="0" parTransId="{57737295-BB49-48A9-A31D-FD4B08609D30}" sibTransId="{E6F05F2B-DF9B-4BAB-B716-6C1B5E818E6C}"/>
    <dgm:cxn modelId="{F75C430F-4816-4342-A1C7-E4EEB164F9E6}" srcId="{79C51ADD-C8F8-4F9F-AAD8-CAD7C13EB34D}" destId="{B22F649F-AEF1-482D-A35A-F16BD6EE4B3D}" srcOrd="0" destOrd="0" parTransId="{BFA350EF-4D9A-4AC4-90FC-E89572F0BE74}" sibTransId="{E470BBCC-07C3-497D-AB9B-FD20E891158F}"/>
    <dgm:cxn modelId="{4AB6E77E-B8B9-4216-89A2-3958D32D5E7B}" srcId="{C280D43C-916E-4C86-B86B-8172A9F970E1}" destId="{D391FF1D-A322-465B-A655-2A070DA34FB7}" srcOrd="0" destOrd="0" parTransId="{1A7D32D7-169D-4FA0-9E89-82587BBB8AEF}" sibTransId="{89E3CFD4-C14A-4F13-9173-0BE92F654290}"/>
    <dgm:cxn modelId="{9A25A18B-210E-4072-96B3-F30DE4A3C065}" type="presOf" srcId="{79C51ADD-C8F8-4F9F-AAD8-CAD7C13EB34D}" destId="{AE49EA19-2ADD-4426-AEF2-4D78F0DA0FC1}" srcOrd="1" destOrd="0" presId="urn:microsoft.com/office/officeart/2005/8/layout/orgChart1"/>
    <dgm:cxn modelId="{41F2C300-55E7-4542-8367-3893D09B5946}" type="presOf" srcId="{37953E6B-FE53-47FB-84EC-C36D558C2A89}" destId="{3067C10D-6EC1-4A40-B8D7-58A998772ED0}" srcOrd="1" destOrd="0" presId="urn:microsoft.com/office/officeart/2005/8/layout/orgChart1"/>
    <dgm:cxn modelId="{EB6E47CF-BD79-4E02-BA5A-DFAA5F10ABD6}" type="presOf" srcId="{57737295-BB49-48A9-A31D-FD4B08609D30}" destId="{78BCB422-B7F3-41E7-B331-1249B92303D7}" srcOrd="0" destOrd="0" presId="urn:microsoft.com/office/officeart/2005/8/layout/orgChart1"/>
    <dgm:cxn modelId="{83C1D040-B1ED-4C12-BB6E-76D296FCE9D2}" type="presOf" srcId="{2525F7C5-FE85-4DEE-9258-36391E492C29}" destId="{D6133D7E-DA49-43D8-87AB-F569704F6B45}" srcOrd="0" destOrd="0" presId="urn:microsoft.com/office/officeart/2005/8/layout/orgChart1"/>
    <dgm:cxn modelId="{09D9FEDE-A365-4AA5-A1D7-06E32646F595}" type="presOf" srcId="{B22F649F-AEF1-482D-A35A-F16BD6EE4B3D}" destId="{1F051847-81F8-4F98-B278-330295A05050}" srcOrd="0" destOrd="0" presId="urn:microsoft.com/office/officeart/2005/8/layout/orgChart1"/>
    <dgm:cxn modelId="{6249AE5D-A5C1-4BF1-A376-9E25A7B2B052}" type="presOf" srcId="{DAC85A96-6A84-44AA-9D53-982EBF0ED558}" destId="{0CFDE500-3867-4DB3-B672-049A098C0EA0}" srcOrd="0" destOrd="0" presId="urn:microsoft.com/office/officeart/2005/8/layout/orgChart1"/>
    <dgm:cxn modelId="{7CCA69AA-3ADB-4AAD-944A-E6860767E00D}" type="presOf" srcId="{67253062-5389-4CA1-8CD4-DE8E04B8FC96}" destId="{9C51E33C-504A-4D7C-ABA1-281FFC563127}" srcOrd="0" destOrd="0" presId="urn:microsoft.com/office/officeart/2005/8/layout/orgChart1"/>
    <dgm:cxn modelId="{35ED0C0F-1F2B-46BC-819F-C25AC4700CF6}" type="presParOf" srcId="{9C51E33C-504A-4D7C-ABA1-281FFC563127}" destId="{D6CEB638-25C9-4410-A25D-92815CDD7207}" srcOrd="0" destOrd="0" presId="urn:microsoft.com/office/officeart/2005/8/layout/orgChart1"/>
    <dgm:cxn modelId="{73AB83C4-B000-43A8-9676-EDDBBC8E69B4}" type="presParOf" srcId="{D6CEB638-25C9-4410-A25D-92815CDD7207}" destId="{44FA160E-6549-4B65-A0F4-0F5BB3689289}" srcOrd="0" destOrd="0" presId="urn:microsoft.com/office/officeart/2005/8/layout/orgChart1"/>
    <dgm:cxn modelId="{1F77A1B7-6C71-4736-B4BB-68DAA0FAAB2E}" type="presParOf" srcId="{44FA160E-6549-4B65-A0F4-0F5BB3689289}" destId="{0CFDE500-3867-4DB3-B672-049A098C0EA0}" srcOrd="0" destOrd="0" presId="urn:microsoft.com/office/officeart/2005/8/layout/orgChart1"/>
    <dgm:cxn modelId="{D1EE78BC-34F0-4648-BC5B-9E672C2216AE}" type="presParOf" srcId="{44FA160E-6549-4B65-A0F4-0F5BB3689289}" destId="{46374526-B84A-45A5-A4B7-8FB779A8F224}" srcOrd="1" destOrd="0" presId="urn:microsoft.com/office/officeart/2005/8/layout/orgChart1"/>
    <dgm:cxn modelId="{50C4B1E2-9FCE-4408-BF1B-5AC19600BB14}" type="presParOf" srcId="{D6CEB638-25C9-4410-A25D-92815CDD7207}" destId="{D9FCFC00-5355-4257-9F88-D90F1192F987}" srcOrd="1" destOrd="0" presId="urn:microsoft.com/office/officeart/2005/8/layout/orgChart1"/>
    <dgm:cxn modelId="{A8BDF300-ED10-4FC4-BDC6-D64B0F8F3E7A}" type="presParOf" srcId="{D9FCFC00-5355-4257-9F88-D90F1192F987}" destId="{3B51168E-24CC-44E3-8329-E58E233BFD0C}" srcOrd="0" destOrd="0" presId="urn:microsoft.com/office/officeart/2005/8/layout/orgChart1"/>
    <dgm:cxn modelId="{E8EBA1B0-7A16-4B70-94A6-1234FB388837}" type="presParOf" srcId="{D9FCFC00-5355-4257-9F88-D90F1192F987}" destId="{ECF3260C-A3F9-4D42-BFD8-2EE37DA856AA}" srcOrd="1" destOrd="0" presId="urn:microsoft.com/office/officeart/2005/8/layout/orgChart1"/>
    <dgm:cxn modelId="{1723AFAE-3F11-42C1-9982-C02E9F126720}" type="presParOf" srcId="{ECF3260C-A3F9-4D42-BFD8-2EE37DA856AA}" destId="{BB422B0C-A319-4674-99F2-704B6F681811}" srcOrd="0" destOrd="0" presId="urn:microsoft.com/office/officeart/2005/8/layout/orgChart1"/>
    <dgm:cxn modelId="{90D50C13-E1D3-48A3-96E3-862F23E86A4D}" type="presParOf" srcId="{BB422B0C-A319-4674-99F2-704B6F681811}" destId="{986F7A4F-C1DD-4D40-A59E-5AF80934B7F3}" srcOrd="0" destOrd="0" presId="urn:microsoft.com/office/officeart/2005/8/layout/orgChart1"/>
    <dgm:cxn modelId="{FBB971E5-E0DC-4109-AB67-D8C2AF6ECC27}" type="presParOf" srcId="{BB422B0C-A319-4674-99F2-704B6F681811}" destId="{AE49EA19-2ADD-4426-AEF2-4D78F0DA0FC1}" srcOrd="1" destOrd="0" presId="urn:microsoft.com/office/officeart/2005/8/layout/orgChart1"/>
    <dgm:cxn modelId="{A7F58D84-0A5B-474C-9DED-BE10F014AEDE}" type="presParOf" srcId="{ECF3260C-A3F9-4D42-BFD8-2EE37DA856AA}" destId="{98195B0E-D5C5-4F69-AC9D-C69680F74302}" srcOrd="1" destOrd="0" presId="urn:microsoft.com/office/officeart/2005/8/layout/orgChart1"/>
    <dgm:cxn modelId="{CFA0C35B-7F41-44B6-B3B9-DE0B71C220D0}" type="presParOf" srcId="{98195B0E-D5C5-4F69-AC9D-C69680F74302}" destId="{61F663B6-2B28-48A1-A524-49C7954CB320}" srcOrd="0" destOrd="0" presId="urn:microsoft.com/office/officeart/2005/8/layout/orgChart1"/>
    <dgm:cxn modelId="{9B1AAC59-4BC8-43C9-ABA7-584BE3B6F883}" type="presParOf" srcId="{98195B0E-D5C5-4F69-AC9D-C69680F74302}" destId="{EC2A8602-FFF5-4F43-AF8E-9CEA47D5906E}" srcOrd="1" destOrd="0" presId="urn:microsoft.com/office/officeart/2005/8/layout/orgChart1"/>
    <dgm:cxn modelId="{5C3F91B8-D621-4092-A886-67D91B588E53}" type="presParOf" srcId="{EC2A8602-FFF5-4F43-AF8E-9CEA47D5906E}" destId="{6896C3A8-12B0-45FA-9371-2B4FD06F168F}" srcOrd="0" destOrd="0" presId="urn:microsoft.com/office/officeart/2005/8/layout/orgChart1"/>
    <dgm:cxn modelId="{6399C888-AF45-4666-988B-8C5A3E9E3E64}" type="presParOf" srcId="{6896C3A8-12B0-45FA-9371-2B4FD06F168F}" destId="{1F051847-81F8-4F98-B278-330295A05050}" srcOrd="0" destOrd="0" presId="urn:microsoft.com/office/officeart/2005/8/layout/orgChart1"/>
    <dgm:cxn modelId="{CD744F3A-4115-4F7B-82E8-DF4386821890}" type="presParOf" srcId="{6896C3A8-12B0-45FA-9371-2B4FD06F168F}" destId="{62C78101-E250-407F-80A2-6DBD59DAC301}" srcOrd="1" destOrd="0" presId="urn:microsoft.com/office/officeart/2005/8/layout/orgChart1"/>
    <dgm:cxn modelId="{FC0B76C3-9615-4493-96C1-D958CDFAEA35}" type="presParOf" srcId="{EC2A8602-FFF5-4F43-AF8E-9CEA47D5906E}" destId="{C3D29DD1-69D2-4514-ADCA-93B262643ADE}" srcOrd="1" destOrd="0" presId="urn:microsoft.com/office/officeart/2005/8/layout/orgChart1"/>
    <dgm:cxn modelId="{8289CC00-BB69-4D33-88C7-2EFA9E8C0B1D}" type="presParOf" srcId="{EC2A8602-FFF5-4F43-AF8E-9CEA47D5906E}" destId="{755B4BB8-077C-4CE4-B8A5-58A712E99477}" srcOrd="2" destOrd="0" presId="urn:microsoft.com/office/officeart/2005/8/layout/orgChart1"/>
    <dgm:cxn modelId="{0F496CD4-4A23-4AEC-AD17-7C8B2A49C463}" type="presParOf" srcId="{ECF3260C-A3F9-4D42-BFD8-2EE37DA856AA}" destId="{56168FA8-97D2-4A14-AA56-4392EE14C033}" srcOrd="2" destOrd="0" presId="urn:microsoft.com/office/officeart/2005/8/layout/orgChart1"/>
    <dgm:cxn modelId="{E906CAAF-91D4-419F-8211-FE5C5A52F388}" type="presParOf" srcId="{D9FCFC00-5355-4257-9F88-D90F1192F987}" destId="{AA241049-4164-4346-AFA9-C2AF88F31AD3}" srcOrd="2" destOrd="0" presId="urn:microsoft.com/office/officeart/2005/8/layout/orgChart1"/>
    <dgm:cxn modelId="{4FB4A52F-A1DF-429F-A9DF-BF184CC78D2C}" type="presParOf" srcId="{D9FCFC00-5355-4257-9F88-D90F1192F987}" destId="{18A1C40F-2D26-4390-A5A7-02EC894ACD5E}" srcOrd="3" destOrd="0" presId="urn:microsoft.com/office/officeart/2005/8/layout/orgChart1"/>
    <dgm:cxn modelId="{61852CE6-7468-4C60-B48F-9A33C4D11AE9}" type="presParOf" srcId="{18A1C40F-2D26-4390-A5A7-02EC894ACD5E}" destId="{533749F5-F58B-4FD8-9B5B-1EDC69AE0B8C}" srcOrd="0" destOrd="0" presId="urn:microsoft.com/office/officeart/2005/8/layout/orgChart1"/>
    <dgm:cxn modelId="{3EC168B5-4318-49BA-8D71-9A1E4C670CFA}" type="presParOf" srcId="{533749F5-F58B-4FD8-9B5B-1EDC69AE0B8C}" destId="{1799B7EA-71E8-4896-80F3-4E2F1574DB33}" srcOrd="0" destOrd="0" presId="urn:microsoft.com/office/officeart/2005/8/layout/orgChart1"/>
    <dgm:cxn modelId="{B4A63C77-A4D9-4212-9A34-B2FDAA1B00ED}" type="presParOf" srcId="{533749F5-F58B-4FD8-9B5B-1EDC69AE0B8C}" destId="{3067C10D-6EC1-4A40-B8D7-58A998772ED0}" srcOrd="1" destOrd="0" presId="urn:microsoft.com/office/officeart/2005/8/layout/orgChart1"/>
    <dgm:cxn modelId="{AF983C37-3F4B-4D82-BC6E-109F54BB877C}" type="presParOf" srcId="{18A1C40F-2D26-4390-A5A7-02EC894ACD5E}" destId="{9AF24541-7E4F-4BBC-AC56-96DAE9CEBD0A}" srcOrd="1" destOrd="0" presId="urn:microsoft.com/office/officeart/2005/8/layout/orgChart1"/>
    <dgm:cxn modelId="{677FF975-1B00-450B-9F53-02AFDA8F13D9}" type="presParOf" srcId="{9AF24541-7E4F-4BBC-AC56-96DAE9CEBD0A}" destId="{D6133D7E-DA49-43D8-87AB-F569704F6B45}" srcOrd="0" destOrd="0" presId="urn:microsoft.com/office/officeart/2005/8/layout/orgChart1"/>
    <dgm:cxn modelId="{4DD4789D-205F-43DC-92CB-791DDB44536B}" type="presParOf" srcId="{9AF24541-7E4F-4BBC-AC56-96DAE9CEBD0A}" destId="{9999201E-375B-4AB8-86B0-188A888AE509}" srcOrd="1" destOrd="0" presId="urn:microsoft.com/office/officeart/2005/8/layout/orgChart1"/>
    <dgm:cxn modelId="{626EC37D-995D-4418-876B-75DD18B5E8CC}" type="presParOf" srcId="{9999201E-375B-4AB8-86B0-188A888AE509}" destId="{3AB9A227-747B-4669-AA39-AC31984F8899}" srcOrd="0" destOrd="0" presId="urn:microsoft.com/office/officeart/2005/8/layout/orgChart1"/>
    <dgm:cxn modelId="{12B4807A-AA90-46E2-BA33-0DAB0D115C50}" type="presParOf" srcId="{3AB9A227-747B-4669-AA39-AC31984F8899}" destId="{099E19EF-8E35-4E1D-A046-E33E57C56F26}" srcOrd="0" destOrd="0" presId="urn:microsoft.com/office/officeart/2005/8/layout/orgChart1"/>
    <dgm:cxn modelId="{AC526FDA-D87F-4305-854D-26C7483CBC31}" type="presParOf" srcId="{3AB9A227-747B-4669-AA39-AC31984F8899}" destId="{C47F96B5-A8C0-41A8-B91D-515B4A921FF9}" srcOrd="1" destOrd="0" presId="urn:microsoft.com/office/officeart/2005/8/layout/orgChart1"/>
    <dgm:cxn modelId="{F63825C0-BEBD-4799-AF44-3F7EEE4F8FC6}" type="presParOf" srcId="{9999201E-375B-4AB8-86B0-188A888AE509}" destId="{BA101FD0-7B9B-42E8-89A4-0CC7EF694EB9}" srcOrd="1" destOrd="0" presId="urn:microsoft.com/office/officeart/2005/8/layout/orgChart1"/>
    <dgm:cxn modelId="{E58C2C16-1685-4DD7-B4E4-86F2A6DD9997}" type="presParOf" srcId="{9999201E-375B-4AB8-86B0-188A888AE509}" destId="{1A63DFAF-E573-4A9A-8B7B-E0D147ADE2BB}" srcOrd="2" destOrd="0" presId="urn:microsoft.com/office/officeart/2005/8/layout/orgChart1"/>
    <dgm:cxn modelId="{A3996F0F-99C9-485C-BA89-BFD563E7E7E7}" type="presParOf" srcId="{18A1C40F-2D26-4390-A5A7-02EC894ACD5E}" destId="{0CFDC809-34CB-42CA-9628-778F385EEAAA}" srcOrd="2" destOrd="0" presId="urn:microsoft.com/office/officeart/2005/8/layout/orgChart1"/>
    <dgm:cxn modelId="{D6C9CF8B-EB8C-4E4A-B184-C0374CD57C89}" type="presParOf" srcId="{D9FCFC00-5355-4257-9F88-D90F1192F987}" destId="{78BCB422-B7F3-41E7-B331-1249B92303D7}" srcOrd="4" destOrd="0" presId="urn:microsoft.com/office/officeart/2005/8/layout/orgChart1"/>
    <dgm:cxn modelId="{97551621-EFC4-4D8C-8EAC-B6E706D7AC44}" type="presParOf" srcId="{D9FCFC00-5355-4257-9F88-D90F1192F987}" destId="{4DD3CB1C-ABB0-4785-A26B-516E67027681}" srcOrd="5" destOrd="0" presId="urn:microsoft.com/office/officeart/2005/8/layout/orgChart1"/>
    <dgm:cxn modelId="{340D9453-EE2C-4AF4-B073-A0F108433686}" type="presParOf" srcId="{4DD3CB1C-ABB0-4785-A26B-516E67027681}" destId="{076BEEE8-B241-4BF3-AB29-E0A7A82E9CC1}" srcOrd="0" destOrd="0" presId="urn:microsoft.com/office/officeart/2005/8/layout/orgChart1"/>
    <dgm:cxn modelId="{E5B291BE-D521-41EB-B8BF-CB417750DC53}" type="presParOf" srcId="{076BEEE8-B241-4BF3-AB29-E0A7A82E9CC1}" destId="{014405D2-8C41-4BD3-A1C4-3AA7CFF50C07}" srcOrd="0" destOrd="0" presId="urn:microsoft.com/office/officeart/2005/8/layout/orgChart1"/>
    <dgm:cxn modelId="{3DFD55F4-E122-409C-A405-5459574ECCF2}" type="presParOf" srcId="{076BEEE8-B241-4BF3-AB29-E0A7A82E9CC1}" destId="{37D1A667-215E-4F2C-9517-C3CE82935D55}" srcOrd="1" destOrd="0" presId="urn:microsoft.com/office/officeart/2005/8/layout/orgChart1"/>
    <dgm:cxn modelId="{E7BB6AFA-6A9F-4FA9-9484-4136EA6FD5A5}" type="presParOf" srcId="{4DD3CB1C-ABB0-4785-A26B-516E67027681}" destId="{BA895117-04FE-4265-90CD-1B522EA8B49F}" srcOrd="1" destOrd="0" presId="urn:microsoft.com/office/officeart/2005/8/layout/orgChart1"/>
    <dgm:cxn modelId="{C1BA2B81-279D-4BCC-B2E4-DE7C293B5E74}" type="presParOf" srcId="{BA895117-04FE-4265-90CD-1B522EA8B49F}" destId="{7FA07C40-C38E-4249-A0B0-29D225750282}" srcOrd="0" destOrd="0" presId="urn:microsoft.com/office/officeart/2005/8/layout/orgChart1"/>
    <dgm:cxn modelId="{5989DA41-9C28-4249-8AD3-0CA891236E17}" type="presParOf" srcId="{BA895117-04FE-4265-90CD-1B522EA8B49F}" destId="{9B436424-6E9A-4C36-8192-EF4EFF031D6D}" srcOrd="1" destOrd="0" presId="urn:microsoft.com/office/officeart/2005/8/layout/orgChart1"/>
    <dgm:cxn modelId="{2D2C425E-4A11-42C9-AE97-221F3785C2E2}" type="presParOf" srcId="{9B436424-6E9A-4C36-8192-EF4EFF031D6D}" destId="{55A7A992-4BC9-4CDA-B2E3-9422B6077023}" srcOrd="0" destOrd="0" presId="urn:microsoft.com/office/officeart/2005/8/layout/orgChart1"/>
    <dgm:cxn modelId="{9EAB7A90-D5E8-4FA9-8E80-622E854D61CD}" type="presParOf" srcId="{55A7A992-4BC9-4CDA-B2E3-9422B6077023}" destId="{667D2506-02D8-4A28-88DE-FDDE30F40C4E}" srcOrd="0" destOrd="0" presId="urn:microsoft.com/office/officeart/2005/8/layout/orgChart1"/>
    <dgm:cxn modelId="{0ECF8D6E-7609-4B4F-875E-0A81E9F607A5}" type="presParOf" srcId="{55A7A992-4BC9-4CDA-B2E3-9422B6077023}" destId="{547B3516-FE9F-42EE-BACD-157B74DAAB9C}" srcOrd="1" destOrd="0" presId="urn:microsoft.com/office/officeart/2005/8/layout/orgChart1"/>
    <dgm:cxn modelId="{72B39447-0C19-49AD-8C5E-F552CCD4D170}" type="presParOf" srcId="{9B436424-6E9A-4C36-8192-EF4EFF031D6D}" destId="{1CBE1058-F356-49CA-805A-8A259EB7484C}" srcOrd="1" destOrd="0" presId="urn:microsoft.com/office/officeart/2005/8/layout/orgChart1"/>
    <dgm:cxn modelId="{896303D2-EA53-4B16-91DF-8C9F7EC87BFF}" type="presParOf" srcId="{9B436424-6E9A-4C36-8192-EF4EFF031D6D}" destId="{EEC98C37-9BCB-4773-ABF4-4A12C365CC96}" srcOrd="2" destOrd="0" presId="urn:microsoft.com/office/officeart/2005/8/layout/orgChart1"/>
    <dgm:cxn modelId="{F76E93E7-D54F-4068-A339-215DC12C39D0}" type="presParOf" srcId="{4DD3CB1C-ABB0-4785-A26B-516E67027681}" destId="{035FF065-1D46-4170-BC86-757690225758}" srcOrd="2" destOrd="0" presId="urn:microsoft.com/office/officeart/2005/8/layout/orgChart1"/>
    <dgm:cxn modelId="{112F2724-0727-434C-B9A3-B975963B163C}" type="presParOf" srcId="{D6CEB638-25C9-4410-A25D-92815CDD7207}" destId="{2D43733C-DBB2-45C4-8886-006D0730CB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7253062-5389-4CA1-8CD4-DE8E04B8FC9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C85A96-6A84-44AA-9D53-982EBF0ED558}">
      <dgm:prSet phldrT="[Text]"/>
      <dgm:spPr/>
      <dgm:t>
        <a:bodyPr/>
        <a:lstStyle/>
        <a:p>
          <a:r>
            <a:rPr lang="hr-HR" dirty="0"/>
            <a:t>Smanjenje agresivnosti mladih</a:t>
          </a:r>
          <a:endParaRPr lang="en-US" dirty="0"/>
        </a:p>
      </dgm:t>
    </dgm:pt>
    <dgm:pt modelId="{206F4EF8-B17B-4B1B-8A96-9F15B4E45DAC}" type="parTrans" cxnId="{3C0C5189-842A-459C-8CF0-CB78705183DA}">
      <dgm:prSet/>
      <dgm:spPr/>
      <dgm:t>
        <a:bodyPr/>
        <a:lstStyle/>
        <a:p>
          <a:endParaRPr lang="en-US"/>
        </a:p>
      </dgm:t>
    </dgm:pt>
    <dgm:pt modelId="{96C28DC2-C7B8-429C-BDAE-8E5B5ACE26C3}" type="sibTrans" cxnId="{3C0C5189-842A-459C-8CF0-CB78705183DA}">
      <dgm:prSet/>
      <dgm:spPr/>
      <dgm:t>
        <a:bodyPr/>
        <a:lstStyle/>
        <a:p>
          <a:endParaRPr lang="en-US"/>
        </a:p>
      </dgm:t>
    </dgm:pt>
    <dgm:pt modelId="{79C51ADD-C8F8-4F9F-AAD8-CAD7C13EB34D}">
      <dgm:prSet phldrT="[Text]"/>
      <dgm:spPr/>
      <dgm:t>
        <a:bodyPr/>
        <a:lstStyle/>
        <a:p>
          <a:r>
            <a:rPr lang="hr-HR" dirty="0"/>
            <a:t>Ojačati vještine nenasilnog rješavanja sukoba</a:t>
          </a:r>
          <a:endParaRPr lang="en-US" dirty="0"/>
        </a:p>
      </dgm:t>
    </dgm:pt>
    <dgm:pt modelId="{BD821553-E984-4056-8AC6-058A78E87717}" type="parTrans" cxnId="{7E94A21E-EC9B-4C93-871D-BEE512E5B05E}">
      <dgm:prSet/>
      <dgm:spPr/>
      <dgm:t>
        <a:bodyPr/>
        <a:lstStyle/>
        <a:p>
          <a:endParaRPr lang="en-US"/>
        </a:p>
      </dgm:t>
    </dgm:pt>
    <dgm:pt modelId="{21127F6F-3F0D-4F03-A234-D0EF6A8DCF57}" type="sibTrans" cxnId="{7E94A21E-EC9B-4C93-871D-BEE512E5B05E}">
      <dgm:prSet/>
      <dgm:spPr/>
      <dgm:t>
        <a:bodyPr/>
        <a:lstStyle/>
        <a:p>
          <a:endParaRPr lang="en-US"/>
        </a:p>
      </dgm:t>
    </dgm:pt>
    <dgm:pt modelId="{37953E6B-FE53-47FB-84EC-C36D558C2A89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Senzibilizirati mlade za različitosti</a:t>
          </a:r>
          <a:endParaRPr lang="en-US" dirty="0"/>
        </a:p>
      </dgm:t>
    </dgm:pt>
    <dgm:pt modelId="{B92238CB-4920-4280-A8F4-DC5B1EE4DAB4}" type="parTrans" cxnId="{A539C401-DE9C-4C36-95C9-C596FA4B0D64}">
      <dgm:prSet/>
      <dgm:spPr/>
      <dgm:t>
        <a:bodyPr/>
        <a:lstStyle/>
        <a:p>
          <a:endParaRPr lang="en-US"/>
        </a:p>
      </dgm:t>
    </dgm:pt>
    <dgm:pt modelId="{096486D5-F474-460C-9DF0-DFE3D26EA1EB}" type="sibTrans" cxnId="{A539C401-DE9C-4C36-95C9-C596FA4B0D64}">
      <dgm:prSet/>
      <dgm:spPr/>
      <dgm:t>
        <a:bodyPr/>
        <a:lstStyle/>
        <a:p>
          <a:endParaRPr lang="en-US"/>
        </a:p>
      </dgm:t>
    </dgm:pt>
    <dgm:pt modelId="{C280D43C-916E-4C86-B86B-8172A9F970E1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Ojačati osjećaj zajedništva</a:t>
          </a:r>
          <a:endParaRPr lang="en-US" dirty="0"/>
        </a:p>
      </dgm:t>
    </dgm:pt>
    <dgm:pt modelId="{57737295-BB49-48A9-A31D-FD4B08609D30}" type="parTrans" cxnId="{909EB89F-DD5A-4C17-8A37-70C8232B20CE}">
      <dgm:prSet/>
      <dgm:spPr/>
      <dgm:t>
        <a:bodyPr/>
        <a:lstStyle/>
        <a:p>
          <a:endParaRPr lang="en-US"/>
        </a:p>
      </dgm:t>
    </dgm:pt>
    <dgm:pt modelId="{E6F05F2B-DF9B-4BAB-B716-6C1B5E818E6C}" type="sibTrans" cxnId="{909EB89F-DD5A-4C17-8A37-70C8232B20CE}">
      <dgm:prSet/>
      <dgm:spPr/>
      <dgm:t>
        <a:bodyPr/>
        <a:lstStyle/>
        <a:p>
          <a:endParaRPr lang="en-US"/>
        </a:p>
      </dgm:t>
    </dgm:pt>
    <dgm:pt modelId="{B22F649F-AEF1-482D-A35A-F16BD6EE4B3D}">
      <dgm:prSet/>
      <dgm:spPr/>
      <dgm:t>
        <a:bodyPr/>
        <a:lstStyle/>
        <a:p>
          <a:r>
            <a:rPr lang="hr-HR" dirty="0"/>
            <a:t>Provedba radionica o rješavanju sukoba</a:t>
          </a:r>
          <a:endParaRPr lang="en-US" dirty="0"/>
        </a:p>
      </dgm:t>
    </dgm:pt>
    <dgm:pt modelId="{BFA350EF-4D9A-4AC4-90FC-E89572F0BE74}" type="parTrans" cxnId="{F75C430F-4816-4342-A1C7-E4EEB164F9E6}">
      <dgm:prSet/>
      <dgm:spPr/>
      <dgm:t>
        <a:bodyPr/>
        <a:lstStyle/>
        <a:p>
          <a:endParaRPr lang="en-US"/>
        </a:p>
      </dgm:t>
    </dgm:pt>
    <dgm:pt modelId="{E470BBCC-07C3-497D-AB9B-FD20E891158F}" type="sibTrans" cxnId="{F75C430F-4816-4342-A1C7-E4EEB164F9E6}">
      <dgm:prSet/>
      <dgm:spPr/>
      <dgm:t>
        <a:bodyPr/>
        <a:lstStyle/>
        <a:p>
          <a:endParaRPr lang="en-US"/>
        </a:p>
      </dgm:t>
    </dgm:pt>
    <dgm:pt modelId="{78F33568-ECDB-4178-9B33-67F9F7294B69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Predstavljanje kulturnog nasljeđa etničkih skupina</a:t>
          </a:r>
          <a:endParaRPr lang="en-US" dirty="0"/>
        </a:p>
      </dgm:t>
    </dgm:pt>
    <dgm:pt modelId="{2525F7C5-FE85-4DEE-9258-36391E492C29}" type="parTrans" cxnId="{D024D7D8-0204-4BB1-92F7-1D5BDB2D0C8B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en-US"/>
        </a:p>
      </dgm:t>
    </dgm:pt>
    <dgm:pt modelId="{BACAC86D-A857-4794-BA2F-53007BF53BD8}" type="sibTrans" cxnId="{D024D7D8-0204-4BB1-92F7-1D5BDB2D0C8B}">
      <dgm:prSet/>
      <dgm:spPr/>
      <dgm:t>
        <a:bodyPr/>
        <a:lstStyle/>
        <a:p>
          <a:endParaRPr lang="en-US"/>
        </a:p>
      </dgm:t>
    </dgm:pt>
    <dgm:pt modelId="{D391FF1D-A322-465B-A655-2A070DA34FB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Zajedničko uređenje učionice</a:t>
          </a:r>
          <a:endParaRPr lang="en-US" dirty="0"/>
        </a:p>
      </dgm:t>
    </dgm:pt>
    <dgm:pt modelId="{1A7D32D7-169D-4FA0-9E89-82587BBB8AEF}" type="parTrans" cxnId="{4AB6E77E-B8B9-4216-89A2-3958D32D5E7B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en-US"/>
        </a:p>
      </dgm:t>
    </dgm:pt>
    <dgm:pt modelId="{89E3CFD4-C14A-4F13-9173-0BE92F654290}" type="sibTrans" cxnId="{4AB6E77E-B8B9-4216-89A2-3958D32D5E7B}">
      <dgm:prSet/>
      <dgm:spPr/>
      <dgm:t>
        <a:bodyPr/>
        <a:lstStyle/>
        <a:p>
          <a:endParaRPr lang="en-US"/>
        </a:p>
      </dgm:t>
    </dgm:pt>
    <dgm:pt modelId="{9C51E33C-504A-4D7C-ABA1-281FFC563127}" type="pres">
      <dgm:prSet presAssocID="{67253062-5389-4CA1-8CD4-DE8E04B8FC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D6CEB638-25C9-4410-A25D-92815CDD7207}" type="pres">
      <dgm:prSet presAssocID="{DAC85A96-6A84-44AA-9D53-982EBF0ED558}" presName="hierRoot1" presStyleCnt="0">
        <dgm:presLayoutVars>
          <dgm:hierBranch val="init"/>
        </dgm:presLayoutVars>
      </dgm:prSet>
      <dgm:spPr/>
    </dgm:pt>
    <dgm:pt modelId="{44FA160E-6549-4B65-A0F4-0F5BB3689289}" type="pres">
      <dgm:prSet presAssocID="{DAC85A96-6A84-44AA-9D53-982EBF0ED558}" presName="rootComposite1" presStyleCnt="0"/>
      <dgm:spPr/>
    </dgm:pt>
    <dgm:pt modelId="{0CFDE500-3867-4DB3-B672-049A098C0EA0}" type="pres">
      <dgm:prSet presAssocID="{DAC85A96-6A84-44AA-9D53-982EBF0ED55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6374526-B84A-45A5-A4B7-8FB779A8F224}" type="pres">
      <dgm:prSet presAssocID="{DAC85A96-6A84-44AA-9D53-982EBF0ED55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D9FCFC00-5355-4257-9F88-D90F1192F987}" type="pres">
      <dgm:prSet presAssocID="{DAC85A96-6A84-44AA-9D53-982EBF0ED558}" presName="hierChild2" presStyleCnt="0"/>
      <dgm:spPr/>
    </dgm:pt>
    <dgm:pt modelId="{3B51168E-24CC-44E3-8329-E58E233BFD0C}" type="pres">
      <dgm:prSet presAssocID="{BD821553-E984-4056-8AC6-058A78E87717}" presName="Name37" presStyleLbl="parChTrans1D2" presStyleIdx="0" presStyleCnt="3"/>
      <dgm:spPr/>
      <dgm:t>
        <a:bodyPr/>
        <a:lstStyle/>
        <a:p>
          <a:endParaRPr lang="hr-HR"/>
        </a:p>
      </dgm:t>
    </dgm:pt>
    <dgm:pt modelId="{ECF3260C-A3F9-4D42-BFD8-2EE37DA856AA}" type="pres">
      <dgm:prSet presAssocID="{79C51ADD-C8F8-4F9F-AAD8-CAD7C13EB34D}" presName="hierRoot2" presStyleCnt="0">
        <dgm:presLayoutVars>
          <dgm:hierBranch val="init"/>
        </dgm:presLayoutVars>
      </dgm:prSet>
      <dgm:spPr/>
    </dgm:pt>
    <dgm:pt modelId="{BB422B0C-A319-4674-99F2-704B6F681811}" type="pres">
      <dgm:prSet presAssocID="{79C51ADD-C8F8-4F9F-AAD8-CAD7C13EB34D}" presName="rootComposite" presStyleCnt="0"/>
      <dgm:spPr/>
    </dgm:pt>
    <dgm:pt modelId="{986F7A4F-C1DD-4D40-A59E-5AF80934B7F3}" type="pres">
      <dgm:prSet presAssocID="{79C51ADD-C8F8-4F9F-AAD8-CAD7C13EB34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E49EA19-2ADD-4426-AEF2-4D78F0DA0FC1}" type="pres">
      <dgm:prSet presAssocID="{79C51ADD-C8F8-4F9F-AAD8-CAD7C13EB34D}" presName="rootConnector" presStyleLbl="node2" presStyleIdx="0" presStyleCnt="3"/>
      <dgm:spPr/>
      <dgm:t>
        <a:bodyPr/>
        <a:lstStyle/>
        <a:p>
          <a:endParaRPr lang="hr-HR"/>
        </a:p>
      </dgm:t>
    </dgm:pt>
    <dgm:pt modelId="{98195B0E-D5C5-4F69-AC9D-C69680F74302}" type="pres">
      <dgm:prSet presAssocID="{79C51ADD-C8F8-4F9F-AAD8-CAD7C13EB34D}" presName="hierChild4" presStyleCnt="0"/>
      <dgm:spPr/>
    </dgm:pt>
    <dgm:pt modelId="{61F663B6-2B28-48A1-A524-49C7954CB320}" type="pres">
      <dgm:prSet presAssocID="{BFA350EF-4D9A-4AC4-90FC-E89572F0BE74}" presName="Name37" presStyleLbl="parChTrans1D3" presStyleIdx="0" presStyleCnt="3"/>
      <dgm:spPr/>
      <dgm:t>
        <a:bodyPr/>
        <a:lstStyle/>
        <a:p>
          <a:endParaRPr lang="hr-HR"/>
        </a:p>
      </dgm:t>
    </dgm:pt>
    <dgm:pt modelId="{EC2A8602-FFF5-4F43-AF8E-9CEA47D5906E}" type="pres">
      <dgm:prSet presAssocID="{B22F649F-AEF1-482D-A35A-F16BD6EE4B3D}" presName="hierRoot2" presStyleCnt="0">
        <dgm:presLayoutVars>
          <dgm:hierBranch val="init"/>
        </dgm:presLayoutVars>
      </dgm:prSet>
      <dgm:spPr/>
    </dgm:pt>
    <dgm:pt modelId="{6896C3A8-12B0-45FA-9371-2B4FD06F168F}" type="pres">
      <dgm:prSet presAssocID="{B22F649F-AEF1-482D-A35A-F16BD6EE4B3D}" presName="rootComposite" presStyleCnt="0"/>
      <dgm:spPr/>
    </dgm:pt>
    <dgm:pt modelId="{1F051847-81F8-4F98-B278-330295A05050}" type="pres">
      <dgm:prSet presAssocID="{B22F649F-AEF1-482D-A35A-F16BD6EE4B3D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2C78101-E250-407F-80A2-6DBD59DAC301}" type="pres">
      <dgm:prSet presAssocID="{B22F649F-AEF1-482D-A35A-F16BD6EE4B3D}" presName="rootConnector" presStyleLbl="node3" presStyleIdx="0" presStyleCnt="3"/>
      <dgm:spPr/>
      <dgm:t>
        <a:bodyPr/>
        <a:lstStyle/>
        <a:p>
          <a:endParaRPr lang="hr-HR"/>
        </a:p>
      </dgm:t>
    </dgm:pt>
    <dgm:pt modelId="{C3D29DD1-69D2-4514-ADCA-93B262643ADE}" type="pres">
      <dgm:prSet presAssocID="{B22F649F-AEF1-482D-A35A-F16BD6EE4B3D}" presName="hierChild4" presStyleCnt="0"/>
      <dgm:spPr/>
    </dgm:pt>
    <dgm:pt modelId="{755B4BB8-077C-4CE4-B8A5-58A712E99477}" type="pres">
      <dgm:prSet presAssocID="{B22F649F-AEF1-482D-A35A-F16BD6EE4B3D}" presName="hierChild5" presStyleCnt="0"/>
      <dgm:spPr/>
    </dgm:pt>
    <dgm:pt modelId="{56168FA8-97D2-4A14-AA56-4392EE14C033}" type="pres">
      <dgm:prSet presAssocID="{79C51ADD-C8F8-4F9F-AAD8-CAD7C13EB34D}" presName="hierChild5" presStyleCnt="0"/>
      <dgm:spPr/>
    </dgm:pt>
    <dgm:pt modelId="{AA241049-4164-4346-AFA9-C2AF88F31AD3}" type="pres">
      <dgm:prSet presAssocID="{B92238CB-4920-4280-A8F4-DC5B1EE4DAB4}" presName="Name37" presStyleLbl="parChTrans1D2" presStyleIdx="1" presStyleCnt="3"/>
      <dgm:spPr/>
      <dgm:t>
        <a:bodyPr/>
        <a:lstStyle/>
        <a:p>
          <a:endParaRPr lang="hr-HR"/>
        </a:p>
      </dgm:t>
    </dgm:pt>
    <dgm:pt modelId="{18A1C40F-2D26-4390-A5A7-02EC894ACD5E}" type="pres">
      <dgm:prSet presAssocID="{37953E6B-FE53-47FB-84EC-C36D558C2A89}" presName="hierRoot2" presStyleCnt="0">
        <dgm:presLayoutVars>
          <dgm:hierBranch val="init"/>
        </dgm:presLayoutVars>
      </dgm:prSet>
      <dgm:spPr/>
    </dgm:pt>
    <dgm:pt modelId="{533749F5-F58B-4FD8-9B5B-1EDC69AE0B8C}" type="pres">
      <dgm:prSet presAssocID="{37953E6B-FE53-47FB-84EC-C36D558C2A89}" presName="rootComposite" presStyleCnt="0"/>
      <dgm:spPr/>
    </dgm:pt>
    <dgm:pt modelId="{1799B7EA-71E8-4896-80F3-4E2F1574DB33}" type="pres">
      <dgm:prSet presAssocID="{37953E6B-FE53-47FB-84EC-C36D558C2A8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067C10D-6EC1-4A40-B8D7-58A998772ED0}" type="pres">
      <dgm:prSet presAssocID="{37953E6B-FE53-47FB-84EC-C36D558C2A89}" presName="rootConnector" presStyleLbl="node2" presStyleIdx="1" presStyleCnt="3"/>
      <dgm:spPr/>
      <dgm:t>
        <a:bodyPr/>
        <a:lstStyle/>
        <a:p>
          <a:endParaRPr lang="hr-HR"/>
        </a:p>
      </dgm:t>
    </dgm:pt>
    <dgm:pt modelId="{9AF24541-7E4F-4BBC-AC56-96DAE9CEBD0A}" type="pres">
      <dgm:prSet presAssocID="{37953E6B-FE53-47FB-84EC-C36D558C2A89}" presName="hierChild4" presStyleCnt="0"/>
      <dgm:spPr/>
    </dgm:pt>
    <dgm:pt modelId="{D6133D7E-DA49-43D8-87AB-F569704F6B45}" type="pres">
      <dgm:prSet presAssocID="{2525F7C5-FE85-4DEE-9258-36391E492C29}" presName="Name37" presStyleLbl="parChTrans1D3" presStyleIdx="1" presStyleCnt="3"/>
      <dgm:spPr/>
      <dgm:t>
        <a:bodyPr/>
        <a:lstStyle/>
        <a:p>
          <a:endParaRPr lang="hr-HR"/>
        </a:p>
      </dgm:t>
    </dgm:pt>
    <dgm:pt modelId="{9999201E-375B-4AB8-86B0-188A888AE509}" type="pres">
      <dgm:prSet presAssocID="{78F33568-ECDB-4178-9B33-67F9F7294B69}" presName="hierRoot2" presStyleCnt="0">
        <dgm:presLayoutVars>
          <dgm:hierBranch val="init"/>
        </dgm:presLayoutVars>
      </dgm:prSet>
      <dgm:spPr/>
    </dgm:pt>
    <dgm:pt modelId="{3AB9A227-747B-4669-AA39-AC31984F8899}" type="pres">
      <dgm:prSet presAssocID="{78F33568-ECDB-4178-9B33-67F9F7294B69}" presName="rootComposite" presStyleCnt="0"/>
      <dgm:spPr/>
    </dgm:pt>
    <dgm:pt modelId="{099E19EF-8E35-4E1D-A046-E33E57C56F26}" type="pres">
      <dgm:prSet presAssocID="{78F33568-ECDB-4178-9B33-67F9F7294B6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47F96B5-A8C0-41A8-B91D-515B4A921FF9}" type="pres">
      <dgm:prSet presAssocID="{78F33568-ECDB-4178-9B33-67F9F7294B69}" presName="rootConnector" presStyleLbl="node3" presStyleIdx="1" presStyleCnt="3"/>
      <dgm:spPr/>
      <dgm:t>
        <a:bodyPr/>
        <a:lstStyle/>
        <a:p>
          <a:endParaRPr lang="hr-HR"/>
        </a:p>
      </dgm:t>
    </dgm:pt>
    <dgm:pt modelId="{BA101FD0-7B9B-42E8-89A4-0CC7EF694EB9}" type="pres">
      <dgm:prSet presAssocID="{78F33568-ECDB-4178-9B33-67F9F7294B69}" presName="hierChild4" presStyleCnt="0"/>
      <dgm:spPr/>
    </dgm:pt>
    <dgm:pt modelId="{1A63DFAF-E573-4A9A-8B7B-E0D147ADE2BB}" type="pres">
      <dgm:prSet presAssocID="{78F33568-ECDB-4178-9B33-67F9F7294B69}" presName="hierChild5" presStyleCnt="0"/>
      <dgm:spPr/>
    </dgm:pt>
    <dgm:pt modelId="{0CFDC809-34CB-42CA-9628-778F385EEAAA}" type="pres">
      <dgm:prSet presAssocID="{37953E6B-FE53-47FB-84EC-C36D558C2A89}" presName="hierChild5" presStyleCnt="0"/>
      <dgm:spPr/>
    </dgm:pt>
    <dgm:pt modelId="{78BCB422-B7F3-41E7-B331-1249B92303D7}" type="pres">
      <dgm:prSet presAssocID="{57737295-BB49-48A9-A31D-FD4B08609D30}" presName="Name37" presStyleLbl="parChTrans1D2" presStyleIdx="2" presStyleCnt="3"/>
      <dgm:spPr/>
      <dgm:t>
        <a:bodyPr/>
        <a:lstStyle/>
        <a:p>
          <a:endParaRPr lang="hr-HR"/>
        </a:p>
      </dgm:t>
    </dgm:pt>
    <dgm:pt modelId="{4DD3CB1C-ABB0-4785-A26B-516E67027681}" type="pres">
      <dgm:prSet presAssocID="{C280D43C-916E-4C86-B86B-8172A9F970E1}" presName="hierRoot2" presStyleCnt="0">
        <dgm:presLayoutVars>
          <dgm:hierBranch val="init"/>
        </dgm:presLayoutVars>
      </dgm:prSet>
      <dgm:spPr/>
    </dgm:pt>
    <dgm:pt modelId="{076BEEE8-B241-4BF3-AB29-E0A7A82E9CC1}" type="pres">
      <dgm:prSet presAssocID="{C280D43C-916E-4C86-B86B-8172A9F970E1}" presName="rootComposite" presStyleCnt="0"/>
      <dgm:spPr/>
    </dgm:pt>
    <dgm:pt modelId="{014405D2-8C41-4BD3-A1C4-3AA7CFF50C07}" type="pres">
      <dgm:prSet presAssocID="{C280D43C-916E-4C86-B86B-8172A9F970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7D1A667-215E-4F2C-9517-C3CE82935D55}" type="pres">
      <dgm:prSet presAssocID="{C280D43C-916E-4C86-B86B-8172A9F970E1}" presName="rootConnector" presStyleLbl="node2" presStyleIdx="2" presStyleCnt="3"/>
      <dgm:spPr/>
      <dgm:t>
        <a:bodyPr/>
        <a:lstStyle/>
        <a:p>
          <a:endParaRPr lang="hr-HR"/>
        </a:p>
      </dgm:t>
    </dgm:pt>
    <dgm:pt modelId="{BA895117-04FE-4265-90CD-1B522EA8B49F}" type="pres">
      <dgm:prSet presAssocID="{C280D43C-916E-4C86-B86B-8172A9F970E1}" presName="hierChild4" presStyleCnt="0"/>
      <dgm:spPr/>
    </dgm:pt>
    <dgm:pt modelId="{7FA07C40-C38E-4249-A0B0-29D225750282}" type="pres">
      <dgm:prSet presAssocID="{1A7D32D7-169D-4FA0-9E89-82587BBB8AEF}" presName="Name37" presStyleLbl="parChTrans1D3" presStyleIdx="2" presStyleCnt="3"/>
      <dgm:spPr/>
      <dgm:t>
        <a:bodyPr/>
        <a:lstStyle/>
        <a:p>
          <a:endParaRPr lang="hr-HR"/>
        </a:p>
      </dgm:t>
    </dgm:pt>
    <dgm:pt modelId="{9B436424-6E9A-4C36-8192-EF4EFF031D6D}" type="pres">
      <dgm:prSet presAssocID="{D391FF1D-A322-465B-A655-2A070DA34FB7}" presName="hierRoot2" presStyleCnt="0">
        <dgm:presLayoutVars>
          <dgm:hierBranch/>
        </dgm:presLayoutVars>
      </dgm:prSet>
      <dgm:spPr/>
    </dgm:pt>
    <dgm:pt modelId="{55A7A992-4BC9-4CDA-B2E3-9422B6077023}" type="pres">
      <dgm:prSet presAssocID="{D391FF1D-A322-465B-A655-2A070DA34FB7}" presName="rootComposite" presStyleCnt="0"/>
      <dgm:spPr/>
    </dgm:pt>
    <dgm:pt modelId="{667D2506-02D8-4A28-88DE-FDDE30F40C4E}" type="pres">
      <dgm:prSet presAssocID="{D391FF1D-A322-465B-A655-2A070DA34FB7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47B3516-FE9F-42EE-BACD-157B74DAAB9C}" type="pres">
      <dgm:prSet presAssocID="{D391FF1D-A322-465B-A655-2A070DA34FB7}" presName="rootConnector" presStyleLbl="node3" presStyleIdx="2" presStyleCnt="3"/>
      <dgm:spPr/>
      <dgm:t>
        <a:bodyPr/>
        <a:lstStyle/>
        <a:p>
          <a:endParaRPr lang="hr-HR"/>
        </a:p>
      </dgm:t>
    </dgm:pt>
    <dgm:pt modelId="{1CBE1058-F356-49CA-805A-8A259EB7484C}" type="pres">
      <dgm:prSet presAssocID="{D391FF1D-A322-465B-A655-2A070DA34FB7}" presName="hierChild4" presStyleCnt="0"/>
      <dgm:spPr/>
    </dgm:pt>
    <dgm:pt modelId="{EEC98C37-9BCB-4773-ABF4-4A12C365CC96}" type="pres">
      <dgm:prSet presAssocID="{D391FF1D-A322-465B-A655-2A070DA34FB7}" presName="hierChild5" presStyleCnt="0"/>
      <dgm:spPr/>
    </dgm:pt>
    <dgm:pt modelId="{035FF065-1D46-4170-BC86-757690225758}" type="pres">
      <dgm:prSet presAssocID="{C280D43C-916E-4C86-B86B-8172A9F970E1}" presName="hierChild5" presStyleCnt="0"/>
      <dgm:spPr/>
    </dgm:pt>
    <dgm:pt modelId="{2D43733C-DBB2-45C4-8886-006D0730CB7D}" type="pres">
      <dgm:prSet presAssocID="{DAC85A96-6A84-44AA-9D53-982EBF0ED558}" presName="hierChild3" presStyleCnt="0"/>
      <dgm:spPr/>
    </dgm:pt>
  </dgm:ptLst>
  <dgm:cxnLst>
    <dgm:cxn modelId="{C13CAF56-3014-4406-B458-00A392FB8026}" type="presOf" srcId="{79C51ADD-C8F8-4F9F-AAD8-CAD7C13EB34D}" destId="{986F7A4F-C1DD-4D40-A59E-5AF80934B7F3}" srcOrd="0" destOrd="0" presId="urn:microsoft.com/office/officeart/2005/8/layout/orgChart1"/>
    <dgm:cxn modelId="{5EFD2A07-C27A-453A-B053-9EAB4F41CD3F}" type="presOf" srcId="{D391FF1D-A322-465B-A655-2A070DA34FB7}" destId="{547B3516-FE9F-42EE-BACD-157B74DAAB9C}" srcOrd="1" destOrd="0" presId="urn:microsoft.com/office/officeart/2005/8/layout/orgChart1"/>
    <dgm:cxn modelId="{A66EF668-944B-42CF-819F-F597EC56DEC6}" type="presOf" srcId="{B22F649F-AEF1-482D-A35A-F16BD6EE4B3D}" destId="{62C78101-E250-407F-80A2-6DBD59DAC301}" srcOrd="1" destOrd="0" presId="urn:microsoft.com/office/officeart/2005/8/layout/orgChart1"/>
    <dgm:cxn modelId="{1B4857E0-CD71-415F-BDDE-C5212B8B85D4}" type="presOf" srcId="{BFA350EF-4D9A-4AC4-90FC-E89572F0BE74}" destId="{61F663B6-2B28-48A1-A524-49C7954CB320}" srcOrd="0" destOrd="0" presId="urn:microsoft.com/office/officeart/2005/8/layout/orgChart1"/>
    <dgm:cxn modelId="{AABECA5F-A2E3-4B37-9045-7A32A18323B9}" type="presOf" srcId="{C280D43C-916E-4C86-B86B-8172A9F970E1}" destId="{014405D2-8C41-4BD3-A1C4-3AA7CFF50C07}" srcOrd="0" destOrd="0" presId="urn:microsoft.com/office/officeart/2005/8/layout/orgChart1"/>
    <dgm:cxn modelId="{D024D7D8-0204-4BB1-92F7-1D5BDB2D0C8B}" srcId="{37953E6B-FE53-47FB-84EC-C36D558C2A89}" destId="{78F33568-ECDB-4178-9B33-67F9F7294B69}" srcOrd="0" destOrd="0" parTransId="{2525F7C5-FE85-4DEE-9258-36391E492C29}" sibTransId="{BACAC86D-A857-4794-BA2F-53007BF53BD8}"/>
    <dgm:cxn modelId="{04B17130-CFEF-4BF9-AD8D-6289F276E3F7}" type="presOf" srcId="{1A7D32D7-169D-4FA0-9E89-82587BBB8AEF}" destId="{7FA07C40-C38E-4249-A0B0-29D225750282}" srcOrd="0" destOrd="0" presId="urn:microsoft.com/office/officeart/2005/8/layout/orgChart1"/>
    <dgm:cxn modelId="{2A0CD629-1A0E-4168-B698-0AF6062AB0B0}" type="presOf" srcId="{DAC85A96-6A84-44AA-9D53-982EBF0ED558}" destId="{46374526-B84A-45A5-A4B7-8FB779A8F224}" srcOrd="1" destOrd="0" presId="urn:microsoft.com/office/officeart/2005/8/layout/orgChart1"/>
    <dgm:cxn modelId="{A539C401-DE9C-4C36-95C9-C596FA4B0D64}" srcId="{DAC85A96-6A84-44AA-9D53-982EBF0ED558}" destId="{37953E6B-FE53-47FB-84EC-C36D558C2A89}" srcOrd="1" destOrd="0" parTransId="{B92238CB-4920-4280-A8F4-DC5B1EE4DAB4}" sibTransId="{096486D5-F474-460C-9DF0-DFE3D26EA1EB}"/>
    <dgm:cxn modelId="{2E9C1CBF-7D9C-4A8B-A725-9E93C033AC41}" type="presOf" srcId="{BD821553-E984-4056-8AC6-058A78E87717}" destId="{3B51168E-24CC-44E3-8329-E58E233BFD0C}" srcOrd="0" destOrd="0" presId="urn:microsoft.com/office/officeart/2005/8/layout/orgChart1"/>
    <dgm:cxn modelId="{3C0C5189-842A-459C-8CF0-CB78705183DA}" srcId="{67253062-5389-4CA1-8CD4-DE8E04B8FC96}" destId="{DAC85A96-6A84-44AA-9D53-982EBF0ED558}" srcOrd="0" destOrd="0" parTransId="{206F4EF8-B17B-4B1B-8A96-9F15B4E45DAC}" sibTransId="{96C28DC2-C7B8-429C-BDAE-8E5B5ACE26C3}"/>
    <dgm:cxn modelId="{85C24036-2841-4A98-879A-E90500579122}" type="presOf" srcId="{78F33568-ECDB-4178-9B33-67F9F7294B69}" destId="{C47F96B5-A8C0-41A8-B91D-515B4A921FF9}" srcOrd="1" destOrd="0" presId="urn:microsoft.com/office/officeart/2005/8/layout/orgChart1"/>
    <dgm:cxn modelId="{7E94A21E-EC9B-4C93-871D-BEE512E5B05E}" srcId="{DAC85A96-6A84-44AA-9D53-982EBF0ED558}" destId="{79C51ADD-C8F8-4F9F-AAD8-CAD7C13EB34D}" srcOrd="0" destOrd="0" parTransId="{BD821553-E984-4056-8AC6-058A78E87717}" sibTransId="{21127F6F-3F0D-4F03-A234-D0EF6A8DCF57}"/>
    <dgm:cxn modelId="{8694D3BE-826A-4F68-A7AC-26322E62A8D3}" type="presOf" srcId="{D391FF1D-A322-465B-A655-2A070DA34FB7}" destId="{667D2506-02D8-4A28-88DE-FDDE30F40C4E}" srcOrd="0" destOrd="0" presId="urn:microsoft.com/office/officeart/2005/8/layout/orgChart1"/>
    <dgm:cxn modelId="{E6C8055F-EC5A-4FBE-938F-99365BE4A094}" type="presOf" srcId="{78F33568-ECDB-4178-9B33-67F9F7294B69}" destId="{099E19EF-8E35-4E1D-A046-E33E57C56F26}" srcOrd="0" destOrd="0" presId="urn:microsoft.com/office/officeart/2005/8/layout/orgChart1"/>
    <dgm:cxn modelId="{F457E866-4E0E-467C-BFD1-1D2220E80A51}" type="presOf" srcId="{B92238CB-4920-4280-A8F4-DC5B1EE4DAB4}" destId="{AA241049-4164-4346-AFA9-C2AF88F31AD3}" srcOrd="0" destOrd="0" presId="urn:microsoft.com/office/officeart/2005/8/layout/orgChart1"/>
    <dgm:cxn modelId="{E12E73AF-24E1-48ED-B06F-33ED761D1903}" type="presOf" srcId="{C280D43C-916E-4C86-B86B-8172A9F970E1}" destId="{37D1A667-215E-4F2C-9517-C3CE82935D55}" srcOrd="1" destOrd="0" presId="urn:microsoft.com/office/officeart/2005/8/layout/orgChart1"/>
    <dgm:cxn modelId="{CC460C0A-4BA0-444D-98BC-2C55DBC2DE5E}" type="presOf" srcId="{37953E6B-FE53-47FB-84EC-C36D558C2A89}" destId="{1799B7EA-71E8-4896-80F3-4E2F1574DB33}" srcOrd="0" destOrd="0" presId="urn:microsoft.com/office/officeart/2005/8/layout/orgChart1"/>
    <dgm:cxn modelId="{909EB89F-DD5A-4C17-8A37-70C8232B20CE}" srcId="{DAC85A96-6A84-44AA-9D53-982EBF0ED558}" destId="{C280D43C-916E-4C86-B86B-8172A9F970E1}" srcOrd="2" destOrd="0" parTransId="{57737295-BB49-48A9-A31D-FD4B08609D30}" sibTransId="{E6F05F2B-DF9B-4BAB-B716-6C1B5E818E6C}"/>
    <dgm:cxn modelId="{F75C430F-4816-4342-A1C7-E4EEB164F9E6}" srcId="{79C51ADD-C8F8-4F9F-AAD8-CAD7C13EB34D}" destId="{B22F649F-AEF1-482D-A35A-F16BD6EE4B3D}" srcOrd="0" destOrd="0" parTransId="{BFA350EF-4D9A-4AC4-90FC-E89572F0BE74}" sibTransId="{E470BBCC-07C3-497D-AB9B-FD20E891158F}"/>
    <dgm:cxn modelId="{4AB6E77E-B8B9-4216-89A2-3958D32D5E7B}" srcId="{C280D43C-916E-4C86-B86B-8172A9F970E1}" destId="{D391FF1D-A322-465B-A655-2A070DA34FB7}" srcOrd="0" destOrd="0" parTransId="{1A7D32D7-169D-4FA0-9E89-82587BBB8AEF}" sibTransId="{89E3CFD4-C14A-4F13-9173-0BE92F654290}"/>
    <dgm:cxn modelId="{9A25A18B-210E-4072-96B3-F30DE4A3C065}" type="presOf" srcId="{79C51ADD-C8F8-4F9F-AAD8-CAD7C13EB34D}" destId="{AE49EA19-2ADD-4426-AEF2-4D78F0DA0FC1}" srcOrd="1" destOrd="0" presId="urn:microsoft.com/office/officeart/2005/8/layout/orgChart1"/>
    <dgm:cxn modelId="{41F2C300-55E7-4542-8367-3893D09B5946}" type="presOf" srcId="{37953E6B-FE53-47FB-84EC-C36D558C2A89}" destId="{3067C10D-6EC1-4A40-B8D7-58A998772ED0}" srcOrd="1" destOrd="0" presId="urn:microsoft.com/office/officeart/2005/8/layout/orgChart1"/>
    <dgm:cxn modelId="{EB6E47CF-BD79-4E02-BA5A-DFAA5F10ABD6}" type="presOf" srcId="{57737295-BB49-48A9-A31D-FD4B08609D30}" destId="{78BCB422-B7F3-41E7-B331-1249B92303D7}" srcOrd="0" destOrd="0" presId="urn:microsoft.com/office/officeart/2005/8/layout/orgChart1"/>
    <dgm:cxn modelId="{83C1D040-B1ED-4C12-BB6E-76D296FCE9D2}" type="presOf" srcId="{2525F7C5-FE85-4DEE-9258-36391E492C29}" destId="{D6133D7E-DA49-43D8-87AB-F569704F6B45}" srcOrd="0" destOrd="0" presId="urn:microsoft.com/office/officeart/2005/8/layout/orgChart1"/>
    <dgm:cxn modelId="{09D9FEDE-A365-4AA5-A1D7-06E32646F595}" type="presOf" srcId="{B22F649F-AEF1-482D-A35A-F16BD6EE4B3D}" destId="{1F051847-81F8-4F98-B278-330295A05050}" srcOrd="0" destOrd="0" presId="urn:microsoft.com/office/officeart/2005/8/layout/orgChart1"/>
    <dgm:cxn modelId="{6249AE5D-A5C1-4BF1-A376-9E25A7B2B052}" type="presOf" srcId="{DAC85A96-6A84-44AA-9D53-982EBF0ED558}" destId="{0CFDE500-3867-4DB3-B672-049A098C0EA0}" srcOrd="0" destOrd="0" presId="urn:microsoft.com/office/officeart/2005/8/layout/orgChart1"/>
    <dgm:cxn modelId="{7CCA69AA-3ADB-4AAD-944A-E6860767E00D}" type="presOf" srcId="{67253062-5389-4CA1-8CD4-DE8E04B8FC96}" destId="{9C51E33C-504A-4D7C-ABA1-281FFC563127}" srcOrd="0" destOrd="0" presId="urn:microsoft.com/office/officeart/2005/8/layout/orgChart1"/>
    <dgm:cxn modelId="{35ED0C0F-1F2B-46BC-819F-C25AC4700CF6}" type="presParOf" srcId="{9C51E33C-504A-4D7C-ABA1-281FFC563127}" destId="{D6CEB638-25C9-4410-A25D-92815CDD7207}" srcOrd="0" destOrd="0" presId="urn:microsoft.com/office/officeart/2005/8/layout/orgChart1"/>
    <dgm:cxn modelId="{73AB83C4-B000-43A8-9676-EDDBBC8E69B4}" type="presParOf" srcId="{D6CEB638-25C9-4410-A25D-92815CDD7207}" destId="{44FA160E-6549-4B65-A0F4-0F5BB3689289}" srcOrd="0" destOrd="0" presId="urn:microsoft.com/office/officeart/2005/8/layout/orgChart1"/>
    <dgm:cxn modelId="{1F77A1B7-6C71-4736-B4BB-68DAA0FAAB2E}" type="presParOf" srcId="{44FA160E-6549-4B65-A0F4-0F5BB3689289}" destId="{0CFDE500-3867-4DB3-B672-049A098C0EA0}" srcOrd="0" destOrd="0" presId="urn:microsoft.com/office/officeart/2005/8/layout/orgChart1"/>
    <dgm:cxn modelId="{D1EE78BC-34F0-4648-BC5B-9E672C2216AE}" type="presParOf" srcId="{44FA160E-6549-4B65-A0F4-0F5BB3689289}" destId="{46374526-B84A-45A5-A4B7-8FB779A8F224}" srcOrd="1" destOrd="0" presId="urn:microsoft.com/office/officeart/2005/8/layout/orgChart1"/>
    <dgm:cxn modelId="{50C4B1E2-9FCE-4408-BF1B-5AC19600BB14}" type="presParOf" srcId="{D6CEB638-25C9-4410-A25D-92815CDD7207}" destId="{D9FCFC00-5355-4257-9F88-D90F1192F987}" srcOrd="1" destOrd="0" presId="urn:microsoft.com/office/officeart/2005/8/layout/orgChart1"/>
    <dgm:cxn modelId="{A8BDF300-ED10-4FC4-BDC6-D64B0F8F3E7A}" type="presParOf" srcId="{D9FCFC00-5355-4257-9F88-D90F1192F987}" destId="{3B51168E-24CC-44E3-8329-E58E233BFD0C}" srcOrd="0" destOrd="0" presId="urn:microsoft.com/office/officeart/2005/8/layout/orgChart1"/>
    <dgm:cxn modelId="{E8EBA1B0-7A16-4B70-94A6-1234FB388837}" type="presParOf" srcId="{D9FCFC00-5355-4257-9F88-D90F1192F987}" destId="{ECF3260C-A3F9-4D42-BFD8-2EE37DA856AA}" srcOrd="1" destOrd="0" presId="urn:microsoft.com/office/officeart/2005/8/layout/orgChart1"/>
    <dgm:cxn modelId="{1723AFAE-3F11-42C1-9982-C02E9F126720}" type="presParOf" srcId="{ECF3260C-A3F9-4D42-BFD8-2EE37DA856AA}" destId="{BB422B0C-A319-4674-99F2-704B6F681811}" srcOrd="0" destOrd="0" presId="urn:microsoft.com/office/officeart/2005/8/layout/orgChart1"/>
    <dgm:cxn modelId="{90D50C13-E1D3-48A3-96E3-862F23E86A4D}" type="presParOf" srcId="{BB422B0C-A319-4674-99F2-704B6F681811}" destId="{986F7A4F-C1DD-4D40-A59E-5AF80934B7F3}" srcOrd="0" destOrd="0" presId="urn:microsoft.com/office/officeart/2005/8/layout/orgChart1"/>
    <dgm:cxn modelId="{FBB971E5-E0DC-4109-AB67-D8C2AF6ECC27}" type="presParOf" srcId="{BB422B0C-A319-4674-99F2-704B6F681811}" destId="{AE49EA19-2ADD-4426-AEF2-4D78F0DA0FC1}" srcOrd="1" destOrd="0" presId="urn:microsoft.com/office/officeart/2005/8/layout/orgChart1"/>
    <dgm:cxn modelId="{A7F58D84-0A5B-474C-9DED-BE10F014AEDE}" type="presParOf" srcId="{ECF3260C-A3F9-4D42-BFD8-2EE37DA856AA}" destId="{98195B0E-D5C5-4F69-AC9D-C69680F74302}" srcOrd="1" destOrd="0" presId="urn:microsoft.com/office/officeart/2005/8/layout/orgChart1"/>
    <dgm:cxn modelId="{CFA0C35B-7F41-44B6-B3B9-DE0B71C220D0}" type="presParOf" srcId="{98195B0E-D5C5-4F69-AC9D-C69680F74302}" destId="{61F663B6-2B28-48A1-A524-49C7954CB320}" srcOrd="0" destOrd="0" presId="urn:microsoft.com/office/officeart/2005/8/layout/orgChart1"/>
    <dgm:cxn modelId="{9B1AAC59-4BC8-43C9-ABA7-584BE3B6F883}" type="presParOf" srcId="{98195B0E-D5C5-4F69-AC9D-C69680F74302}" destId="{EC2A8602-FFF5-4F43-AF8E-9CEA47D5906E}" srcOrd="1" destOrd="0" presId="urn:microsoft.com/office/officeart/2005/8/layout/orgChart1"/>
    <dgm:cxn modelId="{5C3F91B8-D621-4092-A886-67D91B588E53}" type="presParOf" srcId="{EC2A8602-FFF5-4F43-AF8E-9CEA47D5906E}" destId="{6896C3A8-12B0-45FA-9371-2B4FD06F168F}" srcOrd="0" destOrd="0" presId="urn:microsoft.com/office/officeart/2005/8/layout/orgChart1"/>
    <dgm:cxn modelId="{6399C888-AF45-4666-988B-8C5A3E9E3E64}" type="presParOf" srcId="{6896C3A8-12B0-45FA-9371-2B4FD06F168F}" destId="{1F051847-81F8-4F98-B278-330295A05050}" srcOrd="0" destOrd="0" presId="urn:microsoft.com/office/officeart/2005/8/layout/orgChart1"/>
    <dgm:cxn modelId="{CD744F3A-4115-4F7B-82E8-DF4386821890}" type="presParOf" srcId="{6896C3A8-12B0-45FA-9371-2B4FD06F168F}" destId="{62C78101-E250-407F-80A2-6DBD59DAC301}" srcOrd="1" destOrd="0" presId="urn:microsoft.com/office/officeart/2005/8/layout/orgChart1"/>
    <dgm:cxn modelId="{FC0B76C3-9615-4493-96C1-D958CDFAEA35}" type="presParOf" srcId="{EC2A8602-FFF5-4F43-AF8E-9CEA47D5906E}" destId="{C3D29DD1-69D2-4514-ADCA-93B262643ADE}" srcOrd="1" destOrd="0" presId="urn:microsoft.com/office/officeart/2005/8/layout/orgChart1"/>
    <dgm:cxn modelId="{8289CC00-BB69-4D33-88C7-2EFA9E8C0B1D}" type="presParOf" srcId="{EC2A8602-FFF5-4F43-AF8E-9CEA47D5906E}" destId="{755B4BB8-077C-4CE4-B8A5-58A712E99477}" srcOrd="2" destOrd="0" presId="urn:microsoft.com/office/officeart/2005/8/layout/orgChart1"/>
    <dgm:cxn modelId="{0F496CD4-4A23-4AEC-AD17-7C8B2A49C463}" type="presParOf" srcId="{ECF3260C-A3F9-4D42-BFD8-2EE37DA856AA}" destId="{56168FA8-97D2-4A14-AA56-4392EE14C033}" srcOrd="2" destOrd="0" presId="urn:microsoft.com/office/officeart/2005/8/layout/orgChart1"/>
    <dgm:cxn modelId="{E906CAAF-91D4-419F-8211-FE5C5A52F388}" type="presParOf" srcId="{D9FCFC00-5355-4257-9F88-D90F1192F987}" destId="{AA241049-4164-4346-AFA9-C2AF88F31AD3}" srcOrd="2" destOrd="0" presId="urn:microsoft.com/office/officeart/2005/8/layout/orgChart1"/>
    <dgm:cxn modelId="{4FB4A52F-A1DF-429F-A9DF-BF184CC78D2C}" type="presParOf" srcId="{D9FCFC00-5355-4257-9F88-D90F1192F987}" destId="{18A1C40F-2D26-4390-A5A7-02EC894ACD5E}" srcOrd="3" destOrd="0" presId="urn:microsoft.com/office/officeart/2005/8/layout/orgChart1"/>
    <dgm:cxn modelId="{61852CE6-7468-4C60-B48F-9A33C4D11AE9}" type="presParOf" srcId="{18A1C40F-2D26-4390-A5A7-02EC894ACD5E}" destId="{533749F5-F58B-4FD8-9B5B-1EDC69AE0B8C}" srcOrd="0" destOrd="0" presId="urn:microsoft.com/office/officeart/2005/8/layout/orgChart1"/>
    <dgm:cxn modelId="{3EC168B5-4318-49BA-8D71-9A1E4C670CFA}" type="presParOf" srcId="{533749F5-F58B-4FD8-9B5B-1EDC69AE0B8C}" destId="{1799B7EA-71E8-4896-80F3-4E2F1574DB33}" srcOrd="0" destOrd="0" presId="urn:microsoft.com/office/officeart/2005/8/layout/orgChart1"/>
    <dgm:cxn modelId="{B4A63C77-A4D9-4212-9A34-B2FDAA1B00ED}" type="presParOf" srcId="{533749F5-F58B-4FD8-9B5B-1EDC69AE0B8C}" destId="{3067C10D-6EC1-4A40-B8D7-58A998772ED0}" srcOrd="1" destOrd="0" presId="urn:microsoft.com/office/officeart/2005/8/layout/orgChart1"/>
    <dgm:cxn modelId="{AF983C37-3F4B-4D82-BC6E-109F54BB877C}" type="presParOf" srcId="{18A1C40F-2D26-4390-A5A7-02EC894ACD5E}" destId="{9AF24541-7E4F-4BBC-AC56-96DAE9CEBD0A}" srcOrd="1" destOrd="0" presId="urn:microsoft.com/office/officeart/2005/8/layout/orgChart1"/>
    <dgm:cxn modelId="{677FF975-1B00-450B-9F53-02AFDA8F13D9}" type="presParOf" srcId="{9AF24541-7E4F-4BBC-AC56-96DAE9CEBD0A}" destId="{D6133D7E-DA49-43D8-87AB-F569704F6B45}" srcOrd="0" destOrd="0" presId="urn:microsoft.com/office/officeart/2005/8/layout/orgChart1"/>
    <dgm:cxn modelId="{4DD4789D-205F-43DC-92CB-791DDB44536B}" type="presParOf" srcId="{9AF24541-7E4F-4BBC-AC56-96DAE9CEBD0A}" destId="{9999201E-375B-4AB8-86B0-188A888AE509}" srcOrd="1" destOrd="0" presId="urn:microsoft.com/office/officeart/2005/8/layout/orgChart1"/>
    <dgm:cxn modelId="{626EC37D-995D-4418-876B-75DD18B5E8CC}" type="presParOf" srcId="{9999201E-375B-4AB8-86B0-188A888AE509}" destId="{3AB9A227-747B-4669-AA39-AC31984F8899}" srcOrd="0" destOrd="0" presId="urn:microsoft.com/office/officeart/2005/8/layout/orgChart1"/>
    <dgm:cxn modelId="{12B4807A-AA90-46E2-BA33-0DAB0D115C50}" type="presParOf" srcId="{3AB9A227-747B-4669-AA39-AC31984F8899}" destId="{099E19EF-8E35-4E1D-A046-E33E57C56F26}" srcOrd="0" destOrd="0" presId="urn:microsoft.com/office/officeart/2005/8/layout/orgChart1"/>
    <dgm:cxn modelId="{AC526FDA-D87F-4305-854D-26C7483CBC31}" type="presParOf" srcId="{3AB9A227-747B-4669-AA39-AC31984F8899}" destId="{C47F96B5-A8C0-41A8-B91D-515B4A921FF9}" srcOrd="1" destOrd="0" presId="urn:microsoft.com/office/officeart/2005/8/layout/orgChart1"/>
    <dgm:cxn modelId="{F63825C0-BEBD-4799-AF44-3F7EEE4F8FC6}" type="presParOf" srcId="{9999201E-375B-4AB8-86B0-188A888AE509}" destId="{BA101FD0-7B9B-42E8-89A4-0CC7EF694EB9}" srcOrd="1" destOrd="0" presId="urn:microsoft.com/office/officeart/2005/8/layout/orgChart1"/>
    <dgm:cxn modelId="{E58C2C16-1685-4DD7-B4E4-86F2A6DD9997}" type="presParOf" srcId="{9999201E-375B-4AB8-86B0-188A888AE509}" destId="{1A63DFAF-E573-4A9A-8B7B-E0D147ADE2BB}" srcOrd="2" destOrd="0" presId="urn:microsoft.com/office/officeart/2005/8/layout/orgChart1"/>
    <dgm:cxn modelId="{A3996F0F-99C9-485C-BA89-BFD563E7E7E7}" type="presParOf" srcId="{18A1C40F-2D26-4390-A5A7-02EC894ACD5E}" destId="{0CFDC809-34CB-42CA-9628-778F385EEAAA}" srcOrd="2" destOrd="0" presId="urn:microsoft.com/office/officeart/2005/8/layout/orgChart1"/>
    <dgm:cxn modelId="{D6C9CF8B-EB8C-4E4A-B184-C0374CD57C89}" type="presParOf" srcId="{D9FCFC00-5355-4257-9F88-D90F1192F987}" destId="{78BCB422-B7F3-41E7-B331-1249B92303D7}" srcOrd="4" destOrd="0" presId="urn:microsoft.com/office/officeart/2005/8/layout/orgChart1"/>
    <dgm:cxn modelId="{97551621-EFC4-4D8C-8EAC-B6E706D7AC44}" type="presParOf" srcId="{D9FCFC00-5355-4257-9F88-D90F1192F987}" destId="{4DD3CB1C-ABB0-4785-A26B-516E67027681}" srcOrd="5" destOrd="0" presId="urn:microsoft.com/office/officeart/2005/8/layout/orgChart1"/>
    <dgm:cxn modelId="{340D9453-EE2C-4AF4-B073-A0F108433686}" type="presParOf" srcId="{4DD3CB1C-ABB0-4785-A26B-516E67027681}" destId="{076BEEE8-B241-4BF3-AB29-E0A7A82E9CC1}" srcOrd="0" destOrd="0" presId="urn:microsoft.com/office/officeart/2005/8/layout/orgChart1"/>
    <dgm:cxn modelId="{E5B291BE-D521-41EB-B8BF-CB417750DC53}" type="presParOf" srcId="{076BEEE8-B241-4BF3-AB29-E0A7A82E9CC1}" destId="{014405D2-8C41-4BD3-A1C4-3AA7CFF50C07}" srcOrd="0" destOrd="0" presId="urn:microsoft.com/office/officeart/2005/8/layout/orgChart1"/>
    <dgm:cxn modelId="{3DFD55F4-E122-409C-A405-5459574ECCF2}" type="presParOf" srcId="{076BEEE8-B241-4BF3-AB29-E0A7A82E9CC1}" destId="{37D1A667-215E-4F2C-9517-C3CE82935D55}" srcOrd="1" destOrd="0" presId="urn:microsoft.com/office/officeart/2005/8/layout/orgChart1"/>
    <dgm:cxn modelId="{E7BB6AFA-6A9F-4FA9-9484-4136EA6FD5A5}" type="presParOf" srcId="{4DD3CB1C-ABB0-4785-A26B-516E67027681}" destId="{BA895117-04FE-4265-90CD-1B522EA8B49F}" srcOrd="1" destOrd="0" presId="urn:microsoft.com/office/officeart/2005/8/layout/orgChart1"/>
    <dgm:cxn modelId="{C1BA2B81-279D-4BCC-B2E4-DE7C293B5E74}" type="presParOf" srcId="{BA895117-04FE-4265-90CD-1B522EA8B49F}" destId="{7FA07C40-C38E-4249-A0B0-29D225750282}" srcOrd="0" destOrd="0" presId="urn:microsoft.com/office/officeart/2005/8/layout/orgChart1"/>
    <dgm:cxn modelId="{5989DA41-9C28-4249-8AD3-0CA891236E17}" type="presParOf" srcId="{BA895117-04FE-4265-90CD-1B522EA8B49F}" destId="{9B436424-6E9A-4C36-8192-EF4EFF031D6D}" srcOrd="1" destOrd="0" presId="urn:microsoft.com/office/officeart/2005/8/layout/orgChart1"/>
    <dgm:cxn modelId="{2D2C425E-4A11-42C9-AE97-221F3785C2E2}" type="presParOf" srcId="{9B436424-6E9A-4C36-8192-EF4EFF031D6D}" destId="{55A7A992-4BC9-4CDA-B2E3-9422B6077023}" srcOrd="0" destOrd="0" presId="urn:microsoft.com/office/officeart/2005/8/layout/orgChart1"/>
    <dgm:cxn modelId="{9EAB7A90-D5E8-4FA9-8E80-622E854D61CD}" type="presParOf" srcId="{55A7A992-4BC9-4CDA-B2E3-9422B6077023}" destId="{667D2506-02D8-4A28-88DE-FDDE30F40C4E}" srcOrd="0" destOrd="0" presId="urn:microsoft.com/office/officeart/2005/8/layout/orgChart1"/>
    <dgm:cxn modelId="{0ECF8D6E-7609-4B4F-875E-0A81E9F607A5}" type="presParOf" srcId="{55A7A992-4BC9-4CDA-B2E3-9422B6077023}" destId="{547B3516-FE9F-42EE-BACD-157B74DAAB9C}" srcOrd="1" destOrd="0" presId="urn:microsoft.com/office/officeart/2005/8/layout/orgChart1"/>
    <dgm:cxn modelId="{72B39447-0C19-49AD-8C5E-F552CCD4D170}" type="presParOf" srcId="{9B436424-6E9A-4C36-8192-EF4EFF031D6D}" destId="{1CBE1058-F356-49CA-805A-8A259EB7484C}" srcOrd="1" destOrd="0" presId="urn:microsoft.com/office/officeart/2005/8/layout/orgChart1"/>
    <dgm:cxn modelId="{896303D2-EA53-4B16-91DF-8C9F7EC87BFF}" type="presParOf" srcId="{9B436424-6E9A-4C36-8192-EF4EFF031D6D}" destId="{EEC98C37-9BCB-4773-ABF4-4A12C365CC96}" srcOrd="2" destOrd="0" presId="urn:microsoft.com/office/officeart/2005/8/layout/orgChart1"/>
    <dgm:cxn modelId="{F76E93E7-D54F-4068-A339-215DC12C39D0}" type="presParOf" srcId="{4DD3CB1C-ABB0-4785-A26B-516E67027681}" destId="{035FF065-1D46-4170-BC86-757690225758}" srcOrd="2" destOrd="0" presId="urn:microsoft.com/office/officeart/2005/8/layout/orgChart1"/>
    <dgm:cxn modelId="{112F2724-0727-434C-B9A3-B975963B163C}" type="presParOf" srcId="{D6CEB638-25C9-4410-A25D-92815CDD7207}" destId="{2D43733C-DBB2-45C4-8886-006D0730CB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253062-5389-4CA1-8CD4-DE8E04B8FC9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C85A96-6A84-44AA-9D53-982EBF0ED558}">
      <dgm:prSet phldrT="[Text]"/>
      <dgm:spPr/>
      <dgm:t>
        <a:bodyPr/>
        <a:lstStyle/>
        <a:p>
          <a:r>
            <a:rPr lang="hr-HR" dirty="0"/>
            <a:t>Smanjenje agresivnosti mladih</a:t>
          </a:r>
          <a:endParaRPr lang="en-US" dirty="0"/>
        </a:p>
      </dgm:t>
    </dgm:pt>
    <dgm:pt modelId="{206F4EF8-B17B-4B1B-8A96-9F15B4E45DAC}" type="parTrans" cxnId="{3C0C5189-842A-459C-8CF0-CB78705183DA}">
      <dgm:prSet/>
      <dgm:spPr/>
      <dgm:t>
        <a:bodyPr/>
        <a:lstStyle/>
        <a:p>
          <a:endParaRPr lang="en-US"/>
        </a:p>
      </dgm:t>
    </dgm:pt>
    <dgm:pt modelId="{96C28DC2-C7B8-429C-BDAE-8E5B5ACE26C3}" type="sibTrans" cxnId="{3C0C5189-842A-459C-8CF0-CB78705183DA}">
      <dgm:prSet/>
      <dgm:spPr/>
      <dgm:t>
        <a:bodyPr/>
        <a:lstStyle/>
        <a:p>
          <a:endParaRPr lang="en-US"/>
        </a:p>
      </dgm:t>
    </dgm:pt>
    <dgm:pt modelId="{79C51ADD-C8F8-4F9F-AAD8-CAD7C13EB34D}">
      <dgm:prSet phldrT="[Text]"/>
      <dgm:spPr/>
      <dgm:t>
        <a:bodyPr/>
        <a:lstStyle/>
        <a:p>
          <a:r>
            <a:rPr lang="hr-HR" dirty="0"/>
            <a:t>Ojačati vještine nenasilnog rješavanja sukoba</a:t>
          </a:r>
          <a:endParaRPr lang="en-US" dirty="0"/>
        </a:p>
      </dgm:t>
    </dgm:pt>
    <dgm:pt modelId="{BD821553-E984-4056-8AC6-058A78E87717}" type="parTrans" cxnId="{7E94A21E-EC9B-4C93-871D-BEE512E5B05E}">
      <dgm:prSet/>
      <dgm:spPr/>
      <dgm:t>
        <a:bodyPr/>
        <a:lstStyle/>
        <a:p>
          <a:endParaRPr lang="en-US"/>
        </a:p>
      </dgm:t>
    </dgm:pt>
    <dgm:pt modelId="{21127F6F-3F0D-4F03-A234-D0EF6A8DCF57}" type="sibTrans" cxnId="{7E94A21E-EC9B-4C93-871D-BEE512E5B05E}">
      <dgm:prSet/>
      <dgm:spPr/>
      <dgm:t>
        <a:bodyPr/>
        <a:lstStyle/>
        <a:p>
          <a:endParaRPr lang="en-US"/>
        </a:p>
      </dgm:t>
    </dgm:pt>
    <dgm:pt modelId="{37953E6B-FE53-47FB-84EC-C36D558C2A89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Senzibilizirati mlade za različitosti</a:t>
          </a:r>
          <a:endParaRPr lang="en-US" dirty="0"/>
        </a:p>
      </dgm:t>
    </dgm:pt>
    <dgm:pt modelId="{B92238CB-4920-4280-A8F4-DC5B1EE4DAB4}" type="parTrans" cxnId="{A539C401-DE9C-4C36-95C9-C596FA4B0D64}">
      <dgm:prSet/>
      <dgm:spPr/>
      <dgm:t>
        <a:bodyPr/>
        <a:lstStyle/>
        <a:p>
          <a:endParaRPr lang="en-US"/>
        </a:p>
      </dgm:t>
    </dgm:pt>
    <dgm:pt modelId="{096486D5-F474-460C-9DF0-DFE3D26EA1EB}" type="sibTrans" cxnId="{A539C401-DE9C-4C36-95C9-C596FA4B0D64}">
      <dgm:prSet/>
      <dgm:spPr/>
      <dgm:t>
        <a:bodyPr/>
        <a:lstStyle/>
        <a:p>
          <a:endParaRPr lang="en-US"/>
        </a:p>
      </dgm:t>
    </dgm:pt>
    <dgm:pt modelId="{C280D43C-916E-4C86-B86B-8172A9F970E1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Ojačati osjećaj zajedništva</a:t>
          </a:r>
          <a:endParaRPr lang="en-US" dirty="0"/>
        </a:p>
      </dgm:t>
    </dgm:pt>
    <dgm:pt modelId="{57737295-BB49-48A9-A31D-FD4B08609D30}" type="parTrans" cxnId="{909EB89F-DD5A-4C17-8A37-70C8232B20CE}">
      <dgm:prSet/>
      <dgm:spPr/>
      <dgm:t>
        <a:bodyPr/>
        <a:lstStyle/>
        <a:p>
          <a:endParaRPr lang="en-US"/>
        </a:p>
      </dgm:t>
    </dgm:pt>
    <dgm:pt modelId="{E6F05F2B-DF9B-4BAB-B716-6C1B5E818E6C}" type="sibTrans" cxnId="{909EB89F-DD5A-4C17-8A37-70C8232B20CE}">
      <dgm:prSet/>
      <dgm:spPr/>
      <dgm:t>
        <a:bodyPr/>
        <a:lstStyle/>
        <a:p>
          <a:endParaRPr lang="en-US"/>
        </a:p>
      </dgm:t>
    </dgm:pt>
    <dgm:pt modelId="{B22F649F-AEF1-482D-A35A-F16BD6EE4B3D}">
      <dgm:prSet/>
      <dgm:spPr/>
      <dgm:t>
        <a:bodyPr/>
        <a:lstStyle/>
        <a:p>
          <a:r>
            <a:rPr lang="hr-HR" dirty="0"/>
            <a:t>Provedba radionica o rješavanju sukoba</a:t>
          </a:r>
          <a:endParaRPr lang="en-US" dirty="0"/>
        </a:p>
      </dgm:t>
    </dgm:pt>
    <dgm:pt modelId="{BFA350EF-4D9A-4AC4-90FC-E89572F0BE74}" type="parTrans" cxnId="{F75C430F-4816-4342-A1C7-E4EEB164F9E6}">
      <dgm:prSet/>
      <dgm:spPr/>
      <dgm:t>
        <a:bodyPr/>
        <a:lstStyle/>
        <a:p>
          <a:endParaRPr lang="en-US"/>
        </a:p>
      </dgm:t>
    </dgm:pt>
    <dgm:pt modelId="{E470BBCC-07C3-497D-AB9B-FD20E891158F}" type="sibTrans" cxnId="{F75C430F-4816-4342-A1C7-E4EEB164F9E6}">
      <dgm:prSet/>
      <dgm:spPr/>
      <dgm:t>
        <a:bodyPr/>
        <a:lstStyle/>
        <a:p>
          <a:endParaRPr lang="en-US"/>
        </a:p>
      </dgm:t>
    </dgm:pt>
    <dgm:pt modelId="{78F33568-ECDB-4178-9B33-67F9F7294B69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Predstavljanje kulturnog nasljeđa etničkih skupina</a:t>
          </a:r>
          <a:endParaRPr lang="en-US" dirty="0"/>
        </a:p>
      </dgm:t>
    </dgm:pt>
    <dgm:pt modelId="{2525F7C5-FE85-4DEE-9258-36391E492C29}" type="parTrans" cxnId="{D024D7D8-0204-4BB1-92F7-1D5BDB2D0C8B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en-US"/>
        </a:p>
      </dgm:t>
    </dgm:pt>
    <dgm:pt modelId="{BACAC86D-A857-4794-BA2F-53007BF53BD8}" type="sibTrans" cxnId="{D024D7D8-0204-4BB1-92F7-1D5BDB2D0C8B}">
      <dgm:prSet/>
      <dgm:spPr/>
      <dgm:t>
        <a:bodyPr/>
        <a:lstStyle/>
        <a:p>
          <a:endParaRPr lang="en-US"/>
        </a:p>
      </dgm:t>
    </dgm:pt>
    <dgm:pt modelId="{D391FF1D-A322-465B-A655-2A070DA34FB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hr-HR" dirty="0"/>
            <a:t>Zajedničko uređenje učionice</a:t>
          </a:r>
          <a:endParaRPr lang="en-US" dirty="0"/>
        </a:p>
      </dgm:t>
    </dgm:pt>
    <dgm:pt modelId="{1A7D32D7-169D-4FA0-9E89-82587BBB8AEF}" type="parTrans" cxnId="{4AB6E77E-B8B9-4216-89A2-3958D32D5E7B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en-US"/>
        </a:p>
      </dgm:t>
    </dgm:pt>
    <dgm:pt modelId="{89E3CFD4-C14A-4F13-9173-0BE92F654290}" type="sibTrans" cxnId="{4AB6E77E-B8B9-4216-89A2-3958D32D5E7B}">
      <dgm:prSet/>
      <dgm:spPr/>
      <dgm:t>
        <a:bodyPr/>
        <a:lstStyle/>
        <a:p>
          <a:endParaRPr lang="en-US"/>
        </a:p>
      </dgm:t>
    </dgm:pt>
    <dgm:pt modelId="{9C51E33C-504A-4D7C-ABA1-281FFC563127}" type="pres">
      <dgm:prSet presAssocID="{67253062-5389-4CA1-8CD4-DE8E04B8FC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D6CEB638-25C9-4410-A25D-92815CDD7207}" type="pres">
      <dgm:prSet presAssocID="{DAC85A96-6A84-44AA-9D53-982EBF0ED558}" presName="hierRoot1" presStyleCnt="0">
        <dgm:presLayoutVars>
          <dgm:hierBranch val="init"/>
        </dgm:presLayoutVars>
      </dgm:prSet>
      <dgm:spPr/>
    </dgm:pt>
    <dgm:pt modelId="{44FA160E-6549-4B65-A0F4-0F5BB3689289}" type="pres">
      <dgm:prSet presAssocID="{DAC85A96-6A84-44AA-9D53-982EBF0ED558}" presName="rootComposite1" presStyleCnt="0"/>
      <dgm:spPr/>
    </dgm:pt>
    <dgm:pt modelId="{0CFDE500-3867-4DB3-B672-049A098C0EA0}" type="pres">
      <dgm:prSet presAssocID="{DAC85A96-6A84-44AA-9D53-982EBF0ED55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6374526-B84A-45A5-A4B7-8FB779A8F224}" type="pres">
      <dgm:prSet presAssocID="{DAC85A96-6A84-44AA-9D53-982EBF0ED55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D9FCFC00-5355-4257-9F88-D90F1192F987}" type="pres">
      <dgm:prSet presAssocID="{DAC85A96-6A84-44AA-9D53-982EBF0ED558}" presName="hierChild2" presStyleCnt="0"/>
      <dgm:spPr/>
    </dgm:pt>
    <dgm:pt modelId="{3B51168E-24CC-44E3-8329-E58E233BFD0C}" type="pres">
      <dgm:prSet presAssocID="{BD821553-E984-4056-8AC6-058A78E87717}" presName="Name37" presStyleLbl="parChTrans1D2" presStyleIdx="0" presStyleCnt="3"/>
      <dgm:spPr/>
      <dgm:t>
        <a:bodyPr/>
        <a:lstStyle/>
        <a:p>
          <a:endParaRPr lang="hr-HR"/>
        </a:p>
      </dgm:t>
    </dgm:pt>
    <dgm:pt modelId="{ECF3260C-A3F9-4D42-BFD8-2EE37DA856AA}" type="pres">
      <dgm:prSet presAssocID="{79C51ADD-C8F8-4F9F-AAD8-CAD7C13EB34D}" presName="hierRoot2" presStyleCnt="0">
        <dgm:presLayoutVars>
          <dgm:hierBranch val="init"/>
        </dgm:presLayoutVars>
      </dgm:prSet>
      <dgm:spPr/>
    </dgm:pt>
    <dgm:pt modelId="{BB422B0C-A319-4674-99F2-704B6F681811}" type="pres">
      <dgm:prSet presAssocID="{79C51ADD-C8F8-4F9F-AAD8-CAD7C13EB34D}" presName="rootComposite" presStyleCnt="0"/>
      <dgm:spPr/>
    </dgm:pt>
    <dgm:pt modelId="{986F7A4F-C1DD-4D40-A59E-5AF80934B7F3}" type="pres">
      <dgm:prSet presAssocID="{79C51ADD-C8F8-4F9F-AAD8-CAD7C13EB34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E49EA19-2ADD-4426-AEF2-4D78F0DA0FC1}" type="pres">
      <dgm:prSet presAssocID="{79C51ADD-C8F8-4F9F-AAD8-CAD7C13EB34D}" presName="rootConnector" presStyleLbl="node2" presStyleIdx="0" presStyleCnt="3"/>
      <dgm:spPr/>
      <dgm:t>
        <a:bodyPr/>
        <a:lstStyle/>
        <a:p>
          <a:endParaRPr lang="hr-HR"/>
        </a:p>
      </dgm:t>
    </dgm:pt>
    <dgm:pt modelId="{98195B0E-D5C5-4F69-AC9D-C69680F74302}" type="pres">
      <dgm:prSet presAssocID="{79C51ADD-C8F8-4F9F-AAD8-CAD7C13EB34D}" presName="hierChild4" presStyleCnt="0"/>
      <dgm:spPr/>
    </dgm:pt>
    <dgm:pt modelId="{61F663B6-2B28-48A1-A524-49C7954CB320}" type="pres">
      <dgm:prSet presAssocID="{BFA350EF-4D9A-4AC4-90FC-E89572F0BE74}" presName="Name37" presStyleLbl="parChTrans1D3" presStyleIdx="0" presStyleCnt="3"/>
      <dgm:spPr/>
      <dgm:t>
        <a:bodyPr/>
        <a:lstStyle/>
        <a:p>
          <a:endParaRPr lang="hr-HR"/>
        </a:p>
      </dgm:t>
    </dgm:pt>
    <dgm:pt modelId="{EC2A8602-FFF5-4F43-AF8E-9CEA47D5906E}" type="pres">
      <dgm:prSet presAssocID="{B22F649F-AEF1-482D-A35A-F16BD6EE4B3D}" presName="hierRoot2" presStyleCnt="0">
        <dgm:presLayoutVars>
          <dgm:hierBranch val="init"/>
        </dgm:presLayoutVars>
      </dgm:prSet>
      <dgm:spPr/>
    </dgm:pt>
    <dgm:pt modelId="{6896C3A8-12B0-45FA-9371-2B4FD06F168F}" type="pres">
      <dgm:prSet presAssocID="{B22F649F-AEF1-482D-A35A-F16BD6EE4B3D}" presName="rootComposite" presStyleCnt="0"/>
      <dgm:spPr/>
    </dgm:pt>
    <dgm:pt modelId="{1F051847-81F8-4F98-B278-330295A05050}" type="pres">
      <dgm:prSet presAssocID="{B22F649F-AEF1-482D-A35A-F16BD6EE4B3D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2C78101-E250-407F-80A2-6DBD59DAC301}" type="pres">
      <dgm:prSet presAssocID="{B22F649F-AEF1-482D-A35A-F16BD6EE4B3D}" presName="rootConnector" presStyleLbl="node3" presStyleIdx="0" presStyleCnt="3"/>
      <dgm:spPr/>
      <dgm:t>
        <a:bodyPr/>
        <a:lstStyle/>
        <a:p>
          <a:endParaRPr lang="hr-HR"/>
        </a:p>
      </dgm:t>
    </dgm:pt>
    <dgm:pt modelId="{C3D29DD1-69D2-4514-ADCA-93B262643ADE}" type="pres">
      <dgm:prSet presAssocID="{B22F649F-AEF1-482D-A35A-F16BD6EE4B3D}" presName="hierChild4" presStyleCnt="0"/>
      <dgm:spPr/>
    </dgm:pt>
    <dgm:pt modelId="{755B4BB8-077C-4CE4-B8A5-58A712E99477}" type="pres">
      <dgm:prSet presAssocID="{B22F649F-AEF1-482D-A35A-F16BD6EE4B3D}" presName="hierChild5" presStyleCnt="0"/>
      <dgm:spPr/>
    </dgm:pt>
    <dgm:pt modelId="{56168FA8-97D2-4A14-AA56-4392EE14C033}" type="pres">
      <dgm:prSet presAssocID="{79C51ADD-C8F8-4F9F-AAD8-CAD7C13EB34D}" presName="hierChild5" presStyleCnt="0"/>
      <dgm:spPr/>
    </dgm:pt>
    <dgm:pt modelId="{AA241049-4164-4346-AFA9-C2AF88F31AD3}" type="pres">
      <dgm:prSet presAssocID="{B92238CB-4920-4280-A8F4-DC5B1EE4DAB4}" presName="Name37" presStyleLbl="parChTrans1D2" presStyleIdx="1" presStyleCnt="3"/>
      <dgm:spPr/>
      <dgm:t>
        <a:bodyPr/>
        <a:lstStyle/>
        <a:p>
          <a:endParaRPr lang="hr-HR"/>
        </a:p>
      </dgm:t>
    </dgm:pt>
    <dgm:pt modelId="{18A1C40F-2D26-4390-A5A7-02EC894ACD5E}" type="pres">
      <dgm:prSet presAssocID="{37953E6B-FE53-47FB-84EC-C36D558C2A89}" presName="hierRoot2" presStyleCnt="0">
        <dgm:presLayoutVars>
          <dgm:hierBranch val="init"/>
        </dgm:presLayoutVars>
      </dgm:prSet>
      <dgm:spPr/>
    </dgm:pt>
    <dgm:pt modelId="{533749F5-F58B-4FD8-9B5B-1EDC69AE0B8C}" type="pres">
      <dgm:prSet presAssocID="{37953E6B-FE53-47FB-84EC-C36D558C2A89}" presName="rootComposite" presStyleCnt="0"/>
      <dgm:spPr/>
    </dgm:pt>
    <dgm:pt modelId="{1799B7EA-71E8-4896-80F3-4E2F1574DB33}" type="pres">
      <dgm:prSet presAssocID="{37953E6B-FE53-47FB-84EC-C36D558C2A8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067C10D-6EC1-4A40-B8D7-58A998772ED0}" type="pres">
      <dgm:prSet presAssocID="{37953E6B-FE53-47FB-84EC-C36D558C2A89}" presName="rootConnector" presStyleLbl="node2" presStyleIdx="1" presStyleCnt="3"/>
      <dgm:spPr/>
      <dgm:t>
        <a:bodyPr/>
        <a:lstStyle/>
        <a:p>
          <a:endParaRPr lang="hr-HR"/>
        </a:p>
      </dgm:t>
    </dgm:pt>
    <dgm:pt modelId="{9AF24541-7E4F-4BBC-AC56-96DAE9CEBD0A}" type="pres">
      <dgm:prSet presAssocID="{37953E6B-FE53-47FB-84EC-C36D558C2A89}" presName="hierChild4" presStyleCnt="0"/>
      <dgm:spPr/>
    </dgm:pt>
    <dgm:pt modelId="{D6133D7E-DA49-43D8-87AB-F569704F6B45}" type="pres">
      <dgm:prSet presAssocID="{2525F7C5-FE85-4DEE-9258-36391E492C29}" presName="Name37" presStyleLbl="parChTrans1D3" presStyleIdx="1" presStyleCnt="3"/>
      <dgm:spPr/>
      <dgm:t>
        <a:bodyPr/>
        <a:lstStyle/>
        <a:p>
          <a:endParaRPr lang="hr-HR"/>
        </a:p>
      </dgm:t>
    </dgm:pt>
    <dgm:pt modelId="{9999201E-375B-4AB8-86B0-188A888AE509}" type="pres">
      <dgm:prSet presAssocID="{78F33568-ECDB-4178-9B33-67F9F7294B69}" presName="hierRoot2" presStyleCnt="0">
        <dgm:presLayoutVars>
          <dgm:hierBranch val="init"/>
        </dgm:presLayoutVars>
      </dgm:prSet>
      <dgm:spPr/>
    </dgm:pt>
    <dgm:pt modelId="{3AB9A227-747B-4669-AA39-AC31984F8899}" type="pres">
      <dgm:prSet presAssocID="{78F33568-ECDB-4178-9B33-67F9F7294B69}" presName="rootComposite" presStyleCnt="0"/>
      <dgm:spPr/>
    </dgm:pt>
    <dgm:pt modelId="{099E19EF-8E35-4E1D-A046-E33E57C56F26}" type="pres">
      <dgm:prSet presAssocID="{78F33568-ECDB-4178-9B33-67F9F7294B6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47F96B5-A8C0-41A8-B91D-515B4A921FF9}" type="pres">
      <dgm:prSet presAssocID="{78F33568-ECDB-4178-9B33-67F9F7294B69}" presName="rootConnector" presStyleLbl="node3" presStyleIdx="1" presStyleCnt="3"/>
      <dgm:spPr/>
      <dgm:t>
        <a:bodyPr/>
        <a:lstStyle/>
        <a:p>
          <a:endParaRPr lang="hr-HR"/>
        </a:p>
      </dgm:t>
    </dgm:pt>
    <dgm:pt modelId="{BA101FD0-7B9B-42E8-89A4-0CC7EF694EB9}" type="pres">
      <dgm:prSet presAssocID="{78F33568-ECDB-4178-9B33-67F9F7294B69}" presName="hierChild4" presStyleCnt="0"/>
      <dgm:spPr/>
    </dgm:pt>
    <dgm:pt modelId="{1A63DFAF-E573-4A9A-8B7B-E0D147ADE2BB}" type="pres">
      <dgm:prSet presAssocID="{78F33568-ECDB-4178-9B33-67F9F7294B69}" presName="hierChild5" presStyleCnt="0"/>
      <dgm:spPr/>
    </dgm:pt>
    <dgm:pt modelId="{0CFDC809-34CB-42CA-9628-778F385EEAAA}" type="pres">
      <dgm:prSet presAssocID="{37953E6B-FE53-47FB-84EC-C36D558C2A89}" presName="hierChild5" presStyleCnt="0"/>
      <dgm:spPr/>
    </dgm:pt>
    <dgm:pt modelId="{78BCB422-B7F3-41E7-B331-1249B92303D7}" type="pres">
      <dgm:prSet presAssocID="{57737295-BB49-48A9-A31D-FD4B08609D30}" presName="Name37" presStyleLbl="parChTrans1D2" presStyleIdx="2" presStyleCnt="3"/>
      <dgm:spPr/>
      <dgm:t>
        <a:bodyPr/>
        <a:lstStyle/>
        <a:p>
          <a:endParaRPr lang="hr-HR"/>
        </a:p>
      </dgm:t>
    </dgm:pt>
    <dgm:pt modelId="{4DD3CB1C-ABB0-4785-A26B-516E67027681}" type="pres">
      <dgm:prSet presAssocID="{C280D43C-916E-4C86-B86B-8172A9F970E1}" presName="hierRoot2" presStyleCnt="0">
        <dgm:presLayoutVars>
          <dgm:hierBranch val="init"/>
        </dgm:presLayoutVars>
      </dgm:prSet>
      <dgm:spPr/>
    </dgm:pt>
    <dgm:pt modelId="{076BEEE8-B241-4BF3-AB29-E0A7A82E9CC1}" type="pres">
      <dgm:prSet presAssocID="{C280D43C-916E-4C86-B86B-8172A9F970E1}" presName="rootComposite" presStyleCnt="0"/>
      <dgm:spPr/>
    </dgm:pt>
    <dgm:pt modelId="{014405D2-8C41-4BD3-A1C4-3AA7CFF50C07}" type="pres">
      <dgm:prSet presAssocID="{C280D43C-916E-4C86-B86B-8172A9F970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7D1A667-215E-4F2C-9517-C3CE82935D55}" type="pres">
      <dgm:prSet presAssocID="{C280D43C-916E-4C86-B86B-8172A9F970E1}" presName="rootConnector" presStyleLbl="node2" presStyleIdx="2" presStyleCnt="3"/>
      <dgm:spPr/>
      <dgm:t>
        <a:bodyPr/>
        <a:lstStyle/>
        <a:p>
          <a:endParaRPr lang="hr-HR"/>
        </a:p>
      </dgm:t>
    </dgm:pt>
    <dgm:pt modelId="{BA895117-04FE-4265-90CD-1B522EA8B49F}" type="pres">
      <dgm:prSet presAssocID="{C280D43C-916E-4C86-B86B-8172A9F970E1}" presName="hierChild4" presStyleCnt="0"/>
      <dgm:spPr/>
    </dgm:pt>
    <dgm:pt modelId="{7FA07C40-C38E-4249-A0B0-29D225750282}" type="pres">
      <dgm:prSet presAssocID="{1A7D32D7-169D-4FA0-9E89-82587BBB8AEF}" presName="Name37" presStyleLbl="parChTrans1D3" presStyleIdx="2" presStyleCnt="3"/>
      <dgm:spPr/>
      <dgm:t>
        <a:bodyPr/>
        <a:lstStyle/>
        <a:p>
          <a:endParaRPr lang="hr-HR"/>
        </a:p>
      </dgm:t>
    </dgm:pt>
    <dgm:pt modelId="{9B436424-6E9A-4C36-8192-EF4EFF031D6D}" type="pres">
      <dgm:prSet presAssocID="{D391FF1D-A322-465B-A655-2A070DA34FB7}" presName="hierRoot2" presStyleCnt="0">
        <dgm:presLayoutVars>
          <dgm:hierBranch/>
        </dgm:presLayoutVars>
      </dgm:prSet>
      <dgm:spPr/>
    </dgm:pt>
    <dgm:pt modelId="{55A7A992-4BC9-4CDA-B2E3-9422B6077023}" type="pres">
      <dgm:prSet presAssocID="{D391FF1D-A322-465B-A655-2A070DA34FB7}" presName="rootComposite" presStyleCnt="0"/>
      <dgm:spPr/>
    </dgm:pt>
    <dgm:pt modelId="{667D2506-02D8-4A28-88DE-FDDE30F40C4E}" type="pres">
      <dgm:prSet presAssocID="{D391FF1D-A322-465B-A655-2A070DA34FB7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47B3516-FE9F-42EE-BACD-157B74DAAB9C}" type="pres">
      <dgm:prSet presAssocID="{D391FF1D-A322-465B-A655-2A070DA34FB7}" presName="rootConnector" presStyleLbl="node3" presStyleIdx="2" presStyleCnt="3"/>
      <dgm:spPr/>
      <dgm:t>
        <a:bodyPr/>
        <a:lstStyle/>
        <a:p>
          <a:endParaRPr lang="hr-HR"/>
        </a:p>
      </dgm:t>
    </dgm:pt>
    <dgm:pt modelId="{1CBE1058-F356-49CA-805A-8A259EB7484C}" type="pres">
      <dgm:prSet presAssocID="{D391FF1D-A322-465B-A655-2A070DA34FB7}" presName="hierChild4" presStyleCnt="0"/>
      <dgm:spPr/>
    </dgm:pt>
    <dgm:pt modelId="{EEC98C37-9BCB-4773-ABF4-4A12C365CC96}" type="pres">
      <dgm:prSet presAssocID="{D391FF1D-A322-465B-A655-2A070DA34FB7}" presName="hierChild5" presStyleCnt="0"/>
      <dgm:spPr/>
    </dgm:pt>
    <dgm:pt modelId="{035FF065-1D46-4170-BC86-757690225758}" type="pres">
      <dgm:prSet presAssocID="{C280D43C-916E-4C86-B86B-8172A9F970E1}" presName="hierChild5" presStyleCnt="0"/>
      <dgm:spPr/>
    </dgm:pt>
    <dgm:pt modelId="{2D43733C-DBB2-45C4-8886-006D0730CB7D}" type="pres">
      <dgm:prSet presAssocID="{DAC85A96-6A84-44AA-9D53-982EBF0ED558}" presName="hierChild3" presStyleCnt="0"/>
      <dgm:spPr/>
    </dgm:pt>
  </dgm:ptLst>
  <dgm:cxnLst>
    <dgm:cxn modelId="{C13CAF56-3014-4406-B458-00A392FB8026}" type="presOf" srcId="{79C51ADD-C8F8-4F9F-AAD8-CAD7C13EB34D}" destId="{986F7A4F-C1DD-4D40-A59E-5AF80934B7F3}" srcOrd="0" destOrd="0" presId="urn:microsoft.com/office/officeart/2005/8/layout/orgChart1"/>
    <dgm:cxn modelId="{5EFD2A07-C27A-453A-B053-9EAB4F41CD3F}" type="presOf" srcId="{D391FF1D-A322-465B-A655-2A070DA34FB7}" destId="{547B3516-FE9F-42EE-BACD-157B74DAAB9C}" srcOrd="1" destOrd="0" presId="urn:microsoft.com/office/officeart/2005/8/layout/orgChart1"/>
    <dgm:cxn modelId="{A66EF668-944B-42CF-819F-F597EC56DEC6}" type="presOf" srcId="{B22F649F-AEF1-482D-A35A-F16BD6EE4B3D}" destId="{62C78101-E250-407F-80A2-6DBD59DAC301}" srcOrd="1" destOrd="0" presId="urn:microsoft.com/office/officeart/2005/8/layout/orgChart1"/>
    <dgm:cxn modelId="{1B4857E0-CD71-415F-BDDE-C5212B8B85D4}" type="presOf" srcId="{BFA350EF-4D9A-4AC4-90FC-E89572F0BE74}" destId="{61F663B6-2B28-48A1-A524-49C7954CB320}" srcOrd="0" destOrd="0" presId="urn:microsoft.com/office/officeart/2005/8/layout/orgChart1"/>
    <dgm:cxn modelId="{AABECA5F-A2E3-4B37-9045-7A32A18323B9}" type="presOf" srcId="{C280D43C-916E-4C86-B86B-8172A9F970E1}" destId="{014405D2-8C41-4BD3-A1C4-3AA7CFF50C07}" srcOrd="0" destOrd="0" presId="urn:microsoft.com/office/officeart/2005/8/layout/orgChart1"/>
    <dgm:cxn modelId="{D024D7D8-0204-4BB1-92F7-1D5BDB2D0C8B}" srcId="{37953E6B-FE53-47FB-84EC-C36D558C2A89}" destId="{78F33568-ECDB-4178-9B33-67F9F7294B69}" srcOrd="0" destOrd="0" parTransId="{2525F7C5-FE85-4DEE-9258-36391E492C29}" sibTransId="{BACAC86D-A857-4794-BA2F-53007BF53BD8}"/>
    <dgm:cxn modelId="{04B17130-CFEF-4BF9-AD8D-6289F276E3F7}" type="presOf" srcId="{1A7D32D7-169D-4FA0-9E89-82587BBB8AEF}" destId="{7FA07C40-C38E-4249-A0B0-29D225750282}" srcOrd="0" destOrd="0" presId="urn:microsoft.com/office/officeart/2005/8/layout/orgChart1"/>
    <dgm:cxn modelId="{2A0CD629-1A0E-4168-B698-0AF6062AB0B0}" type="presOf" srcId="{DAC85A96-6A84-44AA-9D53-982EBF0ED558}" destId="{46374526-B84A-45A5-A4B7-8FB779A8F224}" srcOrd="1" destOrd="0" presId="urn:microsoft.com/office/officeart/2005/8/layout/orgChart1"/>
    <dgm:cxn modelId="{A539C401-DE9C-4C36-95C9-C596FA4B0D64}" srcId="{DAC85A96-6A84-44AA-9D53-982EBF0ED558}" destId="{37953E6B-FE53-47FB-84EC-C36D558C2A89}" srcOrd="1" destOrd="0" parTransId="{B92238CB-4920-4280-A8F4-DC5B1EE4DAB4}" sibTransId="{096486D5-F474-460C-9DF0-DFE3D26EA1EB}"/>
    <dgm:cxn modelId="{2E9C1CBF-7D9C-4A8B-A725-9E93C033AC41}" type="presOf" srcId="{BD821553-E984-4056-8AC6-058A78E87717}" destId="{3B51168E-24CC-44E3-8329-E58E233BFD0C}" srcOrd="0" destOrd="0" presId="urn:microsoft.com/office/officeart/2005/8/layout/orgChart1"/>
    <dgm:cxn modelId="{3C0C5189-842A-459C-8CF0-CB78705183DA}" srcId="{67253062-5389-4CA1-8CD4-DE8E04B8FC96}" destId="{DAC85A96-6A84-44AA-9D53-982EBF0ED558}" srcOrd="0" destOrd="0" parTransId="{206F4EF8-B17B-4B1B-8A96-9F15B4E45DAC}" sibTransId="{96C28DC2-C7B8-429C-BDAE-8E5B5ACE26C3}"/>
    <dgm:cxn modelId="{85C24036-2841-4A98-879A-E90500579122}" type="presOf" srcId="{78F33568-ECDB-4178-9B33-67F9F7294B69}" destId="{C47F96B5-A8C0-41A8-B91D-515B4A921FF9}" srcOrd="1" destOrd="0" presId="urn:microsoft.com/office/officeart/2005/8/layout/orgChart1"/>
    <dgm:cxn modelId="{7E94A21E-EC9B-4C93-871D-BEE512E5B05E}" srcId="{DAC85A96-6A84-44AA-9D53-982EBF0ED558}" destId="{79C51ADD-C8F8-4F9F-AAD8-CAD7C13EB34D}" srcOrd="0" destOrd="0" parTransId="{BD821553-E984-4056-8AC6-058A78E87717}" sibTransId="{21127F6F-3F0D-4F03-A234-D0EF6A8DCF57}"/>
    <dgm:cxn modelId="{8694D3BE-826A-4F68-A7AC-26322E62A8D3}" type="presOf" srcId="{D391FF1D-A322-465B-A655-2A070DA34FB7}" destId="{667D2506-02D8-4A28-88DE-FDDE30F40C4E}" srcOrd="0" destOrd="0" presId="urn:microsoft.com/office/officeart/2005/8/layout/orgChart1"/>
    <dgm:cxn modelId="{E6C8055F-EC5A-4FBE-938F-99365BE4A094}" type="presOf" srcId="{78F33568-ECDB-4178-9B33-67F9F7294B69}" destId="{099E19EF-8E35-4E1D-A046-E33E57C56F26}" srcOrd="0" destOrd="0" presId="urn:microsoft.com/office/officeart/2005/8/layout/orgChart1"/>
    <dgm:cxn modelId="{F457E866-4E0E-467C-BFD1-1D2220E80A51}" type="presOf" srcId="{B92238CB-4920-4280-A8F4-DC5B1EE4DAB4}" destId="{AA241049-4164-4346-AFA9-C2AF88F31AD3}" srcOrd="0" destOrd="0" presId="urn:microsoft.com/office/officeart/2005/8/layout/orgChart1"/>
    <dgm:cxn modelId="{E12E73AF-24E1-48ED-B06F-33ED761D1903}" type="presOf" srcId="{C280D43C-916E-4C86-B86B-8172A9F970E1}" destId="{37D1A667-215E-4F2C-9517-C3CE82935D55}" srcOrd="1" destOrd="0" presId="urn:microsoft.com/office/officeart/2005/8/layout/orgChart1"/>
    <dgm:cxn modelId="{CC460C0A-4BA0-444D-98BC-2C55DBC2DE5E}" type="presOf" srcId="{37953E6B-FE53-47FB-84EC-C36D558C2A89}" destId="{1799B7EA-71E8-4896-80F3-4E2F1574DB33}" srcOrd="0" destOrd="0" presId="urn:microsoft.com/office/officeart/2005/8/layout/orgChart1"/>
    <dgm:cxn modelId="{909EB89F-DD5A-4C17-8A37-70C8232B20CE}" srcId="{DAC85A96-6A84-44AA-9D53-982EBF0ED558}" destId="{C280D43C-916E-4C86-B86B-8172A9F970E1}" srcOrd="2" destOrd="0" parTransId="{57737295-BB49-48A9-A31D-FD4B08609D30}" sibTransId="{E6F05F2B-DF9B-4BAB-B716-6C1B5E818E6C}"/>
    <dgm:cxn modelId="{F75C430F-4816-4342-A1C7-E4EEB164F9E6}" srcId="{79C51ADD-C8F8-4F9F-AAD8-CAD7C13EB34D}" destId="{B22F649F-AEF1-482D-A35A-F16BD6EE4B3D}" srcOrd="0" destOrd="0" parTransId="{BFA350EF-4D9A-4AC4-90FC-E89572F0BE74}" sibTransId="{E470BBCC-07C3-497D-AB9B-FD20E891158F}"/>
    <dgm:cxn modelId="{4AB6E77E-B8B9-4216-89A2-3958D32D5E7B}" srcId="{C280D43C-916E-4C86-B86B-8172A9F970E1}" destId="{D391FF1D-A322-465B-A655-2A070DA34FB7}" srcOrd="0" destOrd="0" parTransId="{1A7D32D7-169D-4FA0-9E89-82587BBB8AEF}" sibTransId="{89E3CFD4-C14A-4F13-9173-0BE92F654290}"/>
    <dgm:cxn modelId="{9A25A18B-210E-4072-96B3-F30DE4A3C065}" type="presOf" srcId="{79C51ADD-C8F8-4F9F-AAD8-CAD7C13EB34D}" destId="{AE49EA19-2ADD-4426-AEF2-4D78F0DA0FC1}" srcOrd="1" destOrd="0" presId="urn:microsoft.com/office/officeart/2005/8/layout/orgChart1"/>
    <dgm:cxn modelId="{41F2C300-55E7-4542-8367-3893D09B5946}" type="presOf" srcId="{37953E6B-FE53-47FB-84EC-C36D558C2A89}" destId="{3067C10D-6EC1-4A40-B8D7-58A998772ED0}" srcOrd="1" destOrd="0" presId="urn:microsoft.com/office/officeart/2005/8/layout/orgChart1"/>
    <dgm:cxn modelId="{EB6E47CF-BD79-4E02-BA5A-DFAA5F10ABD6}" type="presOf" srcId="{57737295-BB49-48A9-A31D-FD4B08609D30}" destId="{78BCB422-B7F3-41E7-B331-1249B92303D7}" srcOrd="0" destOrd="0" presId="urn:microsoft.com/office/officeart/2005/8/layout/orgChart1"/>
    <dgm:cxn modelId="{83C1D040-B1ED-4C12-BB6E-76D296FCE9D2}" type="presOf" srcId="{2525F7C5-FE85-4DEE-9258-36391E492C29}" destId="{D6133D7E-DA49-43D8-87AB-F569704F6B45}" srcOrd="0" destOrd="0" presId="urn:microsoft.com/office/officeart/2005/8/layout/orgChart1"/>
    <dgm:cxn modelId="{09D9FEDE-A365-4AA5-A1D7-06E32646F595}" type="presOf" srcId="{B22F649F-AEF1-482D-A35A-F16BD6EE4B3D}" destId="{1F051847-81F8-4F98-B278-330295A05050}" srcOrd="0" destOrd="0" presId="urn:microsoft.com/office/officeart/2005/8/layout/orgChart1"/>
    <dgm:cxn modelId="{6249AE5D-A5C1-4BF1-A376-9E25A7B2B052}" type="presOf" srcId="{DAC85A96-6A84-44AA-9D53-982EBF0ED558}" destId="{0CFDE500-3867-4DB3-B672-049A098C0EA0}" srcOrd="0" destOrd="0" presId="urn:microsoft.com/office/officeart/2005/8/layout/orgChart1"/>
    <dgm:cxn modelId="{7CCA69AA-3ADB-4AAD-944A-E6860767E00D}" type="presOf" srcId="{67253062-5389-4CA1-8CD4-DE8E04B8FC96}" destId="{9C51E33C-504A-4D7C-ABA1-281FFC563127}" srcOrd="0" destOrd="0" presId="urn:microsoft.com/office/officeart/2005/8/layout/orgChart1"/>
    <dgm:cxn modelId="{35ED0C0F-1F2B-46BC-819F-C25AC4700CF6}" type="presParOf" srcId="{9C51E33C-504A-4D7C-ABA1-281FFC563127}" destId="{D6CEB638-25C9-4410-A25D-92815CDD7207}" srcOrd="0" destOrd="0" presId="urn:microsoft.com/office/officeart/2005/8/layout/orgChart1"/>
    <dgm:cxn modelId="{73AB83C4-B000-43A8-9676-EDDBBC8E69B4}" type="presParOf" srcId="{D6CEB638-25C9-4410-A25D-92815CDD7207}" destId="{44FA160E-6549-4B65-A0F4-0F5BB3689289}" srcOrd="0" destOrd="0" presId="urn:microsoft.com/office/officeart/2005/8/layout/orgChart1"/>
    <dgm:cxn modelId="{1F77A1B7-6C71-4736-B4BB-68DAA0FAAB2E}" type="presParOf" srcId="{44FA160E-6549-4B65-A0F4-0F5BB3689289}" destId="{0CFDE500-3867-4DB3-B672-049A098C0EA0}" srcOrd="0" destOrd="0" presId="urn:microsoft.com/office/officeart/2005/8/layout/orgChart1"/>
    <dgm:cxn modelId="{D1EE78BC-34F0-4648-BC5B-9E672C2216AE}" type="presParOf" srcId="{44FA160E-6549-4B65-A0F4-0F5BB3689289}" destId="{46374526-B84A-45A5-A4B7-8FB779A8F224}" srcOrd="1" destOrd="0" presId="urn:microsoft.com/office/officeart/2005/8/layout/orgChart1"/>
    <dgm:cxn modelId="{50C4B1E2-9FCE-4408-BF1B-5AC19600BB14}" type="presParOf" srcId="{D6CEB638-25C9-4410-A25D-92815CDD7207}" destId="{D9FCFC00-5355-4257-9F88-D90F1192F987}" srcOrd="1" destOrd="0" presId="urn:microsoft.com/office/officeart/2005/8/layout/orgChart1"/>
    <dgm:cxn modelId="{A8BDF300-ED10-4FC4-BDC6-D64B0F8F3E7A}" type="presParOf" srcId="{D9FCFC00-5355-4257-9F88-D90F1192F987}" destId="{3B51168E-24CC-44E3-8329-E58E233BFD0C}" srcOrd="0" destOrd="0" presId="urn:microsoft.com/office/officeart/2005/8/layout/orgChart1"/>
    <dgm:cxn modelId="{E8EBA1B0-7A16-4B70-94A6-1234FB388837}" type="presParOf" srcId="{D9FCFC00-5355-4257-9F88-D90F1192F987}" destId="{ECF3260C-A3F9-4D42-BFD8-2EE37DA856AA}" srcOrd="1" destOrd="0" presId="urn:microsoft.com/office/officeart/2005/8/layout/orgChart1"/>
    <dgm:cxn modelId="{1723AFAE-3F11-42C1-9982-C02E9F126720}" type="presParOf" srcId="{ECF3260C-A3F9-4D42-BFD8-2EE37DA856AA}" destId="{BB422B0C-A319-4674-99F2-704B6F681811}" srcOrd="0" destOrd="0" presId="urn:microsoft.com/office/officeart/2005/8/layout/orgChart1"/>
    <dgm:cxn modelId="{90D50C13-E1D3-48A3-96E3-862F23E86A4D}" type="presParOf" srcId="{BB422B0C-A319-4674-99F2-704B6F681811}" destId="{986F7A4F-C1DD-4D40-A59E-5AF80934B7F3}" srcOrd="0" destOrd="0" presId="urn:microsoft.com/office/officeart/2005/8/layout/orgChart1"/>
    <dgm:cxn modelId="{FBB971E5-E0DC-4109-AB67-D8C2AF6ECC27}" type="presParOf" srcId="{BB422B0C-A319-4674-99F2-704B6F681811}" destId="{AE49EA19-2ADD-4426-AEF2-4D78F0DA0FC1}" srcOrd="1" destOrd="0" presId="urn:microsoft.com/office/officeart/2005/8/layout/orgChart1"/>
    <dgm:cxn modelId="{A7F58D84-0A5B-474C-9DED-BE10F014AEDE}" type="presParOf" srcId="{ECF3260C-A3F9-4D42-BFD8-2EE37DA856AA}" destId="{98195B0E-D5C5-4F69-AC9D-C69680F74302}" srcOrd="1" destOrd="0" presId="urn:microsoft.com/office/officeart/2005/8/layout/orgChart1"/>
    <dgm:cxn modelId="{CFA0C35B-7F41-44B6-B3B9-DE0B71C220D0}" type="presParOf" srcId="{98195B0E-D5C5-4F69-AC9D-C69680F74302}" destId="{61F663B6-2B28-48A1-A524-49C7954CB320}" srcOrd="0" destOrd="0" presId="urn:microsoft.com/office/officeart/2005/8/layout/orgChart1"/>
    <dgm:cxn modelId="{9B1AAC59-4BC8-43C9-ABA7-584BE3B6F883}" type="presParOf" srcId="{98195B0E-D5C5-4F69-AC9D-C69680F74302}" destId="{EC2A8602-FFF5-4F43-AF8E-9CEA47D5906E}" srcOrd="1" destOrd="0" presId="urn:microsoft.com/office/officeart/2005/8/layout/orgChart1"/>
    <dgm:cxn modelId="{5C3F91B8-D621-4092-A886-67D91B588E53}" type="presParOf" srcId="{EC2A8602-FFF5-4F43-AF8E-9CEA47D5906E}" destId="{6896C3A8-12B0-45FA-9371-2B4FD06F168F}" srcOrd="0" destOrd="0" presId="urn:microsoft.com/office/officeart/2005/8/layout/orgChart1"/>
    <dgm:cxn modelId="{6399C888-AF45-4666-988B-8C5A3E9E3E64}" type="presParOf" srcId="{6896C3A8-12B0-45FA-9371-2B4FD06F168F}" destId="{1F051847-81F8-4F98-B278-330295A05050}" srcOrd="0" destOrd="0" presId="urn:microsoft.com/office/officeart/2005/8/layout/orgChart1"/>
    <dgm:cxn modelId="{CD744F3A-4115-4F7B-82E8-DF4386821890}" type="presParOf" srcId="{6896C3A8-12B0-45FA-9371-2B4FD06F168F}" destId="{62C78101-E250-407F-80A2-6DBD59DAC301}" srcOrd="1" destOrd="0" presId="urn:microsoft.com/office/officeart/2005/8/layout/orgChart1"/>
    <dgm:cxn modelId="{FC0B76C3-9615-4493-96C1-D958CDFAEA35}" type="presParOf" srcId="{EC2A8602-FFF5-4F43-AF8E-9CEA47D5906E}" destId="{C3D29DD1-69D2-4514-ADCA-93B262643ADE}" srcOrd="1" destOrd="0" presId="urn:microsoft.com/office/officeart/2005/8/layout/orgChart1"/>
    <dgm:cxn modelId="{8289CC00-BB69-4D33-88C7-2EFA9E8C0B1D}" type="presParOf" srcId="{EC2A8602-FFF5-4F43-AF8E-9CEA47D5906E}" destId="{755B4BB8-077C-4CE4-B8A5-58A712E99477}" srcOrd="2" destOrd="0" presId="urn:microsoft.com/office/officeart/2005/8/layout/orgChart1"/>
    <dgm:cxn modelId="{0F496CD4-4A23-4AEC-AD17-7C8B2A49C463}" type="presParOf" srcId="{ECF3260C-A3F9-4D42-BFD8-2EE37DA856AA}" destId="{56168FA8-97D2-4A14-AA56-4392EE14C033}" srcOrd="2" destOrd="0" presId="urn:microsoft.com/office/officeart/2005/8/layout/orgChart1"/>
    <dgm:cxn modelId="{E906CAAF-91D4-419F-8211-FE5C5A52F388}" type="presParOf" srcId="{D9FCFC00-5355-4257-9F88-D90F1192F987}" destId="{AA241049-4164-4346-AFA9-C2AF88F31AD3}" srcOrd="2" destOrd="0" presId="urn:microsoft.com/office/officeart/2005/8/layout/orgChart1"/>
    <dgm:cxn modelId="{4FB4A52F-A1DF-429F-A9DF-BF184CC78D2C}" type="presParOf" srcId="{D9FCFC00-5355-4257-9F88-D90F1192F987}" destId="{18A1C40F-2D26-4390-A5A7-02EC894ACD5E}" srcOrd="3" destOrd="0" presId="urn:microsoft.com/office/officeart/2005/8/layout/orgChart1"/>
    <dgm:cxn modelId="{61852CE6-7468-4C60-B48F-9A33C4D11AE9}" type="presParOf" srcId="{18A1C40F-2D26-4390-A5A7-02EC894ACD5E}" destId="{533749F5-F58B-4FD8-9B5B-1EDC69AE0B8C}" srcOrd="0" destOrd="0" presId="urn:microsoft.com/office/officeart/2005/8/layout/orgChart1"/>
    <dgm:cxn modelId="{3EC168B5-4318-49BA-8D71-9A1E4C670CFA}" type="presParOf" srcId="{533749F5-F58B-4FD8-9B5B-1EDC69AE0B8C}" destId="{1799B7EA-71E8-4896-80F3-4E2F1574DB33}" srcOrd="0" destOrd="0" presId="urn:microsoft.com/office/officeart/2005/8/layout/orgChart1"/>
    <dgm:cxn modelId="{B4A63C77-A4D9-4212-9A34-B2FDAA1B00ED}" type="presParOf" srcId="{533749F5-F58B-4FD8-9B5B-1EDC69AE0B8C}" destId="{3067C10D-6EC1-4A40-B8D7-58A998772ED0}" srcOrd="1" destOrd="0" presId="urn:microsoft.com/office/officeart/2005/8/layout/orgChart1"/>
    <dgm:cxn modelId="{AF983C37-3F4B-4D82-BC6E-109F54BB877C}" type="presParOf" srcId="{18A1C40F-2D26-4390-A5A7-02EC894ACD5E}" destId="{9AF24541-7E4F-4BBC-AC56-96DAE9CEBD0A}" srcOrd="1" destOrd="0" presId="urn:microsoft.com/office/officeart/2005/8/layout/orgChart1"/>
    <dgm:cxn modelId="{677FF975-1B00-450B-9F53-02AFDA8F13D9}" type="presParOf" srcId="{9AF24541-7E4F-4BBC-AC56-96DAE9CEBD0A}" destId="{D6133D7E-DA49-43D8-87AB-F569704F6B45}" srcOrd="0" destOrd="0" presId="urn:microsoft.com/office/officeart/2005/8/layout/orgChart1"/>
    <dgm:cxn modelId="{4DD4789D-205F-43DC-92CB-791DDB44536B}" type="presParOf" srcId="{9AF24541-7E4F-4BBC-AC56-96DAE9CEBD0A}" destId="{9999201E-375B-4AB8-86B0-188A888AE509}" srcOrd="1" destOrd="0" presId="urn:microsoft.com/office/officeart/2005/8/layout/orgChart1"/>
    <dgm:cxn modelId="{626EC37D-995D-4418-876B-75DD18B5E8CC}" type="presParOf" srcId="{9999201E-375B-4AB8-86B0-188A888AE509}" destId="{3AB9A227-747B-4669-AA39-AC31984F8899}" srcOrd="0" destOrd="0" presId="urn:microsoft.com/office/officeart/2005/8/layout/orgChart1"/>
    <dgm:cxn modelId="{12B4807A-AA90-46E2-BA33-0DAB0D115C50}" type="presParOf" srcId="{3AB9A227-747B-4669-AA39-AC31984F8899}" destId="{099E19EF-8E35-4E1D-A046-E33E57C56F26}" srcOrd="0" destOrd="0" presId="urn:microsoft.com/office/officeart/2005/8/layout/orgChart1"/>
    <dgm:cxn modelId="{AC526FDA-D87F-4305-854D-26C7483CBC31}" type="presParOf" srcId="{3AB9A227-747B-4669-AA39-AC31984F8899}" destId="{C47F96B5-A8C0-41A8-B91D-515B4A921FF9}" srcOrd="1" destOrd="0" presId="urn:microsoft.com/office/officeart/2005/8/layout/orgChart1"/>
    <dgm:cxn modelId="{F63825C0-BEBD-4799-AF44-3F7EEE4F8FC6}" type="presParOf" srcId="{9999201E-375B-4AB8-86B0-188A888AE509}" destId="{BA101FD0-7B9B-42E8-89A4-0CC7EF694EB9}" srcOrd="1" destOrd="0" presId="urn:microsoft.com/office/officeart/2005/8/layout/orgChart1"/>
    <dgm:cxn modelId="{E58C2C16-1685-4DD7-B4E4-86F2A6DD9997}" type="presParOf" srcId="{9999201E-375B-4AB8-86B0-188A888AE509}" destId="{1A63DFAF-E573-4A9A-8B7B-E0D147ADE2BB}" srcOrd="2" destOrd="0" presId="urn:microsoft.com/office/officeart/2005/8/layout/orgChart1"/>
    <dgm:cxn modelId="{A3996F0F-99C9-485C-BA89-BFD563E7E7E7}" type="presParOf" srcId="{18A1C40F-2D26-4390-A5A7-02EC894ACD5E}" destId="{0CFDC809-34CB-42CA-9628-778F385EEAAA}" srcOrd="2" destOrd="0" presId="urn:microsoft.com/office/officeart/2005/8/layout/orgChart1"/>
    <dgm:cxn modelId="{D6C9CF8B-EB8C-4E4A-B184-C0374CD57C89}" type="presParOf" srcId="{D9FCFC00-5355-4257-9F88-D90F1192F987}" destId="{78BCB422-B7F3-41E7-B331-1249B92303D7}" srcOrd="4" destOrd="0" presId="urn:microsoft.com/office/officeart/2005/8/layout/orgChart1"/>
    <dgm:cxn modelId="{97551621-EFC4-4D8C-8EAC-B6E706D7AC44}" type="presParOf" srcId="{D9FCFC00-5355-4257-9F88-D90F1192F987}" destId="{4DD3CB1C-ABB0-4785-A26B-516E67027681}" srcOrd="5" destOrd="0" presId="urn:microsoft.com/office/officeart/2005/8/layout/orgChart1"/>
    <dgm:cxn modelId="{340D9453-EE2C-4AF4-B073-A0F108433686}" type="presParOf" srcId="{4DD3CB1C-ABB0-4785-A26B-516E67027681}" destId="{076BEEE8-B241-4BF3-AB29-E0A7A82E9CC1}" srcOrd="0" destOrd="0" presId="urn:microsoft.com/office/officeart/2005/8/layout/orgChart1"/>
    <dgm:cxn modelId="{E5B291BE-D521-41EB-B8BF-CB417750DC53}" type="presParOf" srcId="{076BEEE8-B241-4BF3-AB29-E0A7A82E9CC1}" destId="{014405D2-8C41-4BD3-A1C4-3AA7CFF50C07}" srcOrd="0" destOrd="0" presId="urn:microsoft.com/office/officeart/2005/8/layout/orgChart1"/>
    <dgm:cxn modelId="{3DFD55F4-E122-409C-A405-5459574ECCF2}" type="presParOf" srcId="{076BEEE8-B241-4BF3-AB29-E0A7A82E9CC1}" destId="{37D1A667-215E-4F2C-9517-C3CE82935D55}" srcOrd="1" destOrd="0" presId="urn:microsoft.com/office/officeart/2005/8/layout/orgChart1"/>
    <dgm:cxn modelId="{E7BB6AFA-6A9F-4FA9-9484-4136EA6FD5A5}" type="presParOf" srcId="{4DD3CB1C-ABB0-4785-A26B-516E67027681}" destId="{BA895117-04FE-4265-90CD-1B522EA8B49F}" srcOrd="1" destOrd="0" presId="urn:microsoft.com/office/officeart/2005/8/layout/orgChart1"/>
    <dgm:cxn modelId="{C1BA2B81-279D-4BCC-B2E4-DE7C293B5E74}" type="presParOf" srcId="{BA895117-04FE-4265-90CD-1B522EA8B49F}" destId="{7FA07C40-C38E-4249-A0B0-29D225750282}" srcOrd="0" destOrd="0" presId="urn:microsoft.com/office/officeart/2005/8/layout/orgChart1"/>
    <dgm:cxn modelId="{5989DA41-9C28-4249-8AD3-0CA891236E17}" type="presParOf" srcId="{BA895117-04FE-4265-90CD-1B522EA8B49F}" destId="{9B436424-6E9A-4C36-8192-EF4EFF031D6D}" srcOrd="1" destOrd="0" presId="urn:microsoft.com/office/officeart/2005/8/layout/orgChart1"/>
    <dgm:cxn modelId="{2D2C425E-4A11-42C9-AE97-221F3785C2E2}" type="presParOf" srcId="{9B436424-6E9A-4C36-8192-EF4EFF031D6D}" destId="{55A7A992-4BC9-4CDA-B2E3-9422B6077023}" srcOrd="0" destOrd="0" presId="urn:microsoft.com/office/officeart/2005/8/layout/orgChart1"/>
    <dgm:cxn modelId="{9EAB7A90-D5E8-4FA9-8E80-622E854D61CD}" type="presParOf" srcId="{55A7A992-4BC9-4CDA-B2E3-9422B6077023}" destId="{667D2506-02D8-4A28-88DE-FDDE30F40C4E}" srcOrd="0" destOrd="0" presId="urn:microsoft.com/office/officeart/2005/8/layout/orgChart1"/>
    <dgm:cxn modelId="{0ECF8D6E-7609-4B4F-875E-0A81E9F607A5}" type="presParOf" srcId="{55A7A992-4BC9-4CDA-B2E3-9422B6077023}" destId="{547B3516-FE9F-42EE-BACD-157B74DAAB9C}" srcOrd="1" destOrd="0" presId="urn:microsoft.com/office/officeart/2005/8/layout/orgChart1"/>
    <dgm:cxn modelId="{72B39447-0C19-49AD-8C5E-F552CCD4D170}" type="presParOf" srcId="{9B436424-6E9A-4C36-8192-EF4EFF031D6D}" destId="{1CBE1058-F356-49CA-805A-8A259EB7484C}" srcOrd="1" destOrd="0" presId="urn:microsoft.com/office/officeart/2005/8/layout/orgChart1"/>
    <dgm:cxn modelId="{896303D2-EA53-4B16-91DF-8C9F7EC87BFF}" type="presParOf" srcId="{9B436424-6E9A-4C36-8192-EF4EFF031D6D}" destId="{EEC98C37-9BCB-4773-ABF4-4A12C365CC96}" srcOrd="2" destOrd="0" presId="urn:microsoft.com/office/officeart/2005/8/layout/orgChart1"/>
    <dgm:cxn modelId="{F76E93E7-D54F-4068-A339-215DC12C39D0}" type="presParOf" srcId="{4DD3CB1C-ABB0-4785-A26B-516E67027681}" destId="{035FF065-1D46-4170-BC86-757690225758}" srcOrd="2" destOrd="0" presId="urn:microsoft.com/office/officeart/2005/8/layout/orgChart1"/>
    <dgm:cxn modelId="{112F2724-0727-434C-B9A3-B975963B163C}" type="presParOf" srcId="{D6CEB638-25C9-4410-A25D-92815CDD7207}" destId="{2D43733C-DBB2-45C4-8886-006D0730CB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7F0110-D756-4527-9C63-3BA75138C1EA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DC7ED62D-3551-4178-95BC-18988640EC65}">
      <dgm:prSet/>
      <dgm:spPr/>
      <dgm:t>
        <a:bodyPr/>
        <a:lstStyle/>
        <a:p>
          <a:r>
            <a:rPr lang="hr-HR" b="1" dirty="0">
              <a:solidFill>
                <a:srgbClr val="C00000"/>
              </a:solidFill>
            </a:rPr>
            <a:t>Financijska izdvajanja za djecu - Županijski proračun</a:t>
          </a:r>
          <a:endParaRPr lang="en-US" b="1" dirty="0">
            <a:solidFill>
              <a:srgbClr val="C00000"/>
            </a:solidFill>
          </a:endParaRPr>
        </a:p>
      </dgm:t>
    </dgm:pt>
    <dgm:pt modelId="{7336A89B-C9A5-489D-901A-E98D532BF4B8}" type="parTrans" cxnId="{F0B169B1-92C0-45BB-95A3-4DE30360D5CA}">
      <dgm:prSet/>
      <dgm:spPr/>
      <dgm:t>
        <a:bodyPr/>
        <a:lstStyle/>
        <a:p>
          <a:endParaRPr lang="en-US"/>
        </a:p>
      </dgm:t>
    </dgm:pt>
    <dgm:pt modelId="{9371F309-939E-493B-BA9D-B284889CF0BE}" type="sibTrans" cxnId="{F0B169B1-92C0-45BB-95A3-4DE30360D5CA}">
      <dgm:prSet/>
      <dgm:spPr/>
      <dgm:t>
        <a:bodyPr/>
        <a:lstStyle/>
        <a:p>
          <a:endParaRPr lang="en-US"/>
        </a:p>
      </dgm:t>
    </dgm:pt>
    <dgm:pt modelId="{06EF3A83-F51C-49C1-881C-AC64AF273287}">
      <dgm:prSet/>
      <dgm:spPr/>
      <dgm:t>
        <a:bodyPr/>
        <a:lstStyle/>
        <a:p>
          <a:r>
            <a:rPr lang="hr-HR"/>
            <a:t>Ukupan Proračun prema izvorima financiranja</a:t>
          </a:r>
          <a:endParaRPr lang="en-US"/>
        </a:p>
      </dgm:t>
    </dgm:pt>
    <dgm:pt modelId="{8948EBC8-066F-491D-8E80-351AA5D64677}" type="parTrans" cxnId="{EB2AFFAD-0100-49CB-B698-1BF14E395E03}">
      <dgm:prSet/>
      <dgm:spPr/>
      <dgm:t>
        <a:bodyPr/>
        <a:lstStyle/>
        <a:p>
          <a:endParaRPr lang="en-US"/>
        </a:p>
      </dgm:t>
    </dgm:pt>
    <dgm:pt modelId="{C116B19A-7CF1-4DF2-93FF-6CE5800499E5}" type="sibTrans" cxnId="{EB2AFFAD-0100-49CB-B698-1BF14E395E03}">
      <dgm:prSet/>
      <dgm:spPr/>
      <dgm:t>
        <a:bodyPr/>
        <a:lstStyle/>
        <a:p>
          <a:endParaRPr lang="en-US"/>
        </a:p>
      </dgm:t>
    </dgm:pt>
    <dgm:pt modelId="{DE6BB687-D347-452F-B288-D02305F77D56}">
      <dgm:prSet/>
      <dgm:spPr/>
      <dgm:t>
        <a:bodyPr/>
        <a:lstStyle/>
        <a:p>
          <a:r>
            <a:rPr lang="hr-HR" dirty="0"/>
            <a:t>Postotak sredstava iz općih prihoda za djecu</a:t>
          </a:r>
          <a:endParaRPr lang="en-US" dirty="0"/>
        </a:p>
      </dgm:t>
    </dgm:pt>
    <dgm:pt modelId="{B230432D-8535-441A-AE22-E317AD6CCAAF}" type="parTrans" cxnId="{3E521B26-DCC5-4F7E-8520-083AD73DB729}">
      <dgm:prSet/>
      <dgm:spPr/>
      <dgm:t>
        <a:bodyPr/>
        <a:lstStyle/>
        <a:p>
          <a:endParaRPr lang="en-US"/>
        </a:p>
      </dgm:t>
    </dgm:pt>
    <dgm:pt modelId="{96FADF0A-197C-4547-B85B-87100F6AC17D}" type="sibTrans" cxnId="{3E521B26-DCC5-4F7E-8520-083AD73DB729}">
      <dgm:prSet/>
      <dgm:spPr/>
      <dgm:t>
        <a:bodyPr/>
        <a:lstStyle/>
        <a:p>
          <a:endParaRPr lang="en-US"/>
        </a:p>
      </dgm:t>
    </dgm:pt>
    <dgm:pt modelId="{CECD4E12-FB7D-4777-827B-4D161E483CF9}">
      <dgm:prSet/>
      <dgm:spPr/>
      <dgm:t>
        <a:bodyPr/>
        <a:lstStyle/>
        <a:p>
          <a:r>
            <a:rPr lang="hr-HR" dirty="0"/>
            <a:t>Sredstva iz drugih izvora financiranja za djecu</a:t>
          </a:r>
          <a:endParaRPr lang="en-US" dirty="0"/>
        </a:p>
      </dgm:t>
    </dgm:pt>
    <dgm:pt modelId="{C4F07A3D-1BB7-4A91-8858-58F282B04E98}" type="parTrans" cxnId="{5FADAF09-97EB-4772-A736-398E3B662439}">
      <dgm:prSet/>
      <dgm:spPr/>
      <dgm:t>
        <a:bodyPr/>
        <a:lstStyle/>
        <a:p>
          <a:endParaRPr lang="en-US"/>
        </a:p>
      </dgm:t>
    </dgm:pt>
    <dgm:pt modelId="{B26045B5-F9AD-4EB3-AC89-6F9A33E0D447}" type="sibTrans" cxnId="{5FADAF09-97EB-4772-A736-398E3B662439}">
      <dgm:prSet/>
      <dgm:spPr/>
      <dgm:t>
        <a:bodyPr/>
        <a:lstStyle/>
        <a:p>
          <a:endParaRPr lang="en-US"/>
        </a:p>
      </dgm:t>
    </dgm:pt>
    <dgm:pt modelId="{E7ACD04E-5907-45CA-8575-F9BBEE7EA9C6}">
      <dgm:prSet/>
      <dgm:spPr/>
      <dgm:t>
        <a:bodyPr/>
        <a:lstStyle/>
        <a:p>
          <a:r>
            <a:rPr lang="hr-HR"/>
            <a:t>Namjenska sredstva za djecu</a:t>
          </a:r>
          <a:endParaRPr lang="en-US"/>
        </a:p>
      </dgm:t>
    </dgm:pt>
    <dgm:pt modelId="{7FDFAF29-D3AF-4869-9115-A6B3E17AFA20}" type="parTrans" cxnId="{4D93C56F-FAD7-49CC-9720-D69BB8F17750}">
      <dgm:prSet/>
      <dgm:spPr/>
      <dgm:t>
        <a:bodyPr/>
        <a:lstStyle/>
        <a:p>
          <a:endParaRPr lang="en-US"/>
        </a:p>
      </dgm:t>
    </dgm:pt>
    <dgm:pt modelId="{505E7F87-BB47-4BC9-8F19-1E39EEBE1919}" type="sibTrans" cxnId="{4D93C56F-FAD7-49CC-9720-D69BB8F17750}">
      <dgm:prSet/>
      <dgm:spPr/>
      <dgm:t>
        <a:bodyPr/>
        <a:lstStyle/>
        <a:p>
          <a:endParaRPr lang="en-US"/>
        </a:p>
      </dgm:t>
    </dgm:pt>
    <dgm:pt modelId="{A9EAB7D3-38AB-438E-A8E4-E4C7BB7A23D4}" type="pres">
      <dgm:prSet presAssocID="{037F0110-D756-4527-9C63-3BA75138C1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62A7715-E4E2-4A17-8640-022AD7EED113}" type="pres">
      <dgm:prSet presAssocID="{DC7ED62D-3551-4178-95BC-18988640EC65}" presName="composite" presStyleCnt="0"/>
      <dgm:spPr/>
    </dgm:pt>
    <dgm:pt modelId="{E31F777F-C209-497C-95FD-91CE1765312F}" type="pres">
      <dgm:prSet presAssocID="{DC7ED62D-3551-4178-95BC-18988640EC65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8C5FAD-C84C-486C-8D33-76D1E8C3AC44}" type="pres">
      <dgm:prSet presAssocID="{DC7ED62D-3551-4178-95BC-18988640EC65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6E7D669-66E9-4CE9-B165-2CF2FCCB5C4A}" type="presOf" srcId="{06EF3A83-F51C-49C1-881C-AC64AF273287}" destId="{258C5FAD-C84C-486C-8D33-76D1E8C3AC44}" srcOrd="0" destOrd="0" presId="urn:microsoft.com/office/officeart/2005/8/layout/hList1"/>
    <dgm:cxn modelId="{3E521B26-DCC5-4F7E-8520-083AD73DB729}" srcId="{DC7ED62D-3551-4178-95BC-18988640EC65}" destId="{DE6BB687-D347-452F-B288-D02305F77D56}" srcOrd="1" destOrd="0" parTransId="{B230432D-8535-441A-AE22-E317AD6CCAAF}" sibTransId="{96FADF0A-197C-4547-B85B-87100F6AC17D}"/>
    <dgm:cxn modelId="{F0B169B1-92C0-45BB-95A3-4DE30360D5CA}" srcId="{037F0110-D756-4527-9C63-3BA75138C1EA}" destId="{DC7ED62D-3551-4178-95BC-18988640EC65}" srcOrd="0" destOrd="0" parTransId="{7336A89B-C9A5-489D-901A-E98D532BF4B8}" sibTransId="{9371F309-939E-493B-BA9D-B284889CF0BE}"/>
    <dgm:cxn modelId="{10BFC891-7791-4753-B093-69FE1C71749E}" type="presOf" srcId="{CECD4E12-FB7D-4777-827B-4D161E483CF9}" destId="{258C5FAD-C84C-486C-8D33-76D1E8C3AC44}" srcOrd="0" destOrd="2" presId="urn:microsoft.com/office/officeart/2005/8/layout/hList1"/>
    <dgm:cxn modelId="{EB2AFFAD-0100-49CB-B698-1BF14E395E03}" srcId="{DC7ED62D-3551-4178-95BC-18988640EC65}" destId="{06EF3A83-F51C-49C1-881C-AC64AF273287}" srcOrd="0" destOrd="0" parTransId="{8948EBC8-066F-491D-8E80-351AA5D64677}" sibTransId="{C116B19A-7CF1-4DF2-93FF-6CE5800499E5}"/>
    <dgm:cxn modelId="{6C5C4358-E9D3-493B-A24E-6A511CA24AB3}" type="presOf" srcId="{E7ACD04E-5907-45CA-8575-F9BBEE7EA9C6}" destId="{258C5FAD-C84C-486C-8D33-76D1E8C3AC44}" srcOrd="0" destOrd="3" presId="urn:microsoft.com/office/officeart/2005/8/layout/hList1"/>
    <dgm:cxn modelId="{6532E93C-5D16-4D08-AF92-EAB8BFE4CA48}" type="presOf" srcId="{DC7ED62D-3551-4178-95BC-18988640EC65}" destId="{E31F777F-C209-497C-95FD-91CE1765312F}" srcOrd="0" destOrd="0" presId="urn:microsoft.com/office/officeart/2005/8/layout/hList1"/>
    <dgm:cxn modelId="{4D93C56F-FAD7-49CC-9720-D69BB8F17750}" srcId="{DC7ED62D-3551-4178-95BC-18988640EC65}" destId="{E7ACD04E-5907-45CA-8575-F9BBEE7EA9C6}" srcOrd="3" destOrd="0" parTransId="{7FDFAF29-D3AF-4869-9115-A6B3E17AFA20}" sibTransId="{505E7F87-BB47-4BC9-8F19-1E39EEBE1919}"/>
    <dgm:cxn modelId="{015ED532-BFCC-438D-8120-29B26F88A0C2}" type="presOf" srcId="{DE6BB687-D347-452F-B288-D02305F77D56}" destId="{258C5FAD-C84C-486C-8D33-76D1E8C3AC44}" srcOrd="0" destOrd="1" presId="urn:microsoft.com/office/officeart/2005/8/layout/hList1"/>
    <dgm:cxn modelId="{5FADAF09-97EB-4772-A736-398E3B662439}" srcId="{DC7ED62D-3551-4178-95BC-18988640EC65}" destId="{CECD4E12-FB7D-4777-827B-4D161E483CF9}" srcOrd="2" destOrd="0" parTransId="{C4F07A3D-1BB7-4A91-8858-58F282B04E98}" sibTransId="{B26045B5-F9AD-4EB3-AC89-6F9A33E0D447}"/>
    <dgm:cxn modelId="{468F9594-C054-41C2-A5B6-F27A67B4D806}" type="presOf" srcId="{037F0110-D756-4527-9C63-3BA75138C1EA}" destId="{A9EAB7D3-38AB-438E-A8E4-E4C7BB7A23D4}" srcOrd="0" destOrd="0" presId="urn:microsoft.com/office/officeart/2005/8/layout/hList1"/>
    <dgm:cxn modelId="{DBEAAB72-17C2-4041-9AF1-F1F0AC48D05C}" type="presParOf" srcId="{A9EAB7D3-38AB-438E-A8E4-E4C7BB7A23D4}" destId="{862A7715-E4E2-4A17-8640-022AD7EED113}" srcOrd="0" destOrd="0" presId="urn:microsoft.com/office/officeart/2005/8/layout/hList1"/>
    <dgm:cxn modelId="{C687CFC7-2403-4D31-9EC8-0B7ABE291C27}" type="presParOf" srcId="{862A7715-E4E2-4A17-8640-022AD7EED113}" destId="{E31F777F-C209-497C-95FD-91CE1765312F}" srcOrd="0" destOrd="0" presId="urn:microsoft.com/office/officeart/2005/8/layout/hList1"/>
    <dgm:cxn modelId="{EC95FFA6-81E6-4714-8A48-F841DB8C0817}" type="presParOf" srcId="{862A7715-E4E2-4A17-8640-022AD7EED113}" destId="{258C5FAD-C84C-486C-8D33-76D1E8C3AC4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1966D-3FA7-48FD-B3EA-50C624A33A57}">
      <dsp:nvSpPr>
        <dsp:cNvPr id="0" name=""/>
        <dsp:cNvSpPr/>
      </dsp:nvSpPr>
      <dsp:spPr>
        <a:xfrm>
          <a:off x="2860921" y="2546"/>
          <a:ext cx="2488857" cy="851643"/>
        </a:xfrm>
        <a:prstGeom prst="roundRect">
          <a:avLst/>
        </a:pr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osnivanje županijskog KO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2902495" y="44120"/>
        <a:ext cx="2405709" cy="768495"/>
      </dsp:txXfrm>
    </dsp:sp>
    <dsp:sp modelId="{64B912AA-CB2E-433D-8773-FCACA029D1BB}">
      <dsp:nvSpPr>
        <dsp:cNvPr id="0" name=""/>
        <dsp:cNvSpPr/>
      </dsp:nvSpPr>
      <dsp:spPr>
        <a:xfrm>
          <a:off x="2212065" y="745871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2789442" y="159406"/>
              </a:moveTo>
              <a:arcTo wR="2005817" hR="2005817" stAng="17579796" swAng="741155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90ED1-49F4-4761-A456-B8DDA78111D4}">
      <dsp:nvSpPr>
        <dsp:cNvPr id="0" name=""/>
        <dsp:cNvSpPr/>
      </dsp:nvSpPr>
      <dsp:spPr>
        <a:xfrm>
          <a:off x="4775596" y="1202398"/>
          <a:ext cx="2958047" cy="851643"/>
        </a:xfrm>
        <a:prstGeom prst="roundRect">
          <a:avLst/>
        </a:pr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procjena potreba i resursa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4817170" y="1243972"/>
        <a:ext cx="2874899" cy="768495"/>
      </dsp:txXfrm>
    </dsp:sp>
    <dsp:sp modelId="{F35A35CD-6B94-473A-8EC9-51AD5D4B605E}">
      <dsp:nvSpPr>
        <dsp:cNvPr id="0" name=""/>
        <dsp:cNvSpPr/>
      </dsp:nvSpPr>
      <dsp:spPr>
        <a:xfrm>
          <a:off x="2363330" y="201881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4011633" y="2007982"/>
              </a:moveTo>
              <a:arcTo wR="2005817" hR="2005817" stAng="21603711" swAng="81052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0002A-301C-45F0-A134-AB2CB1B230A7}">
      <dsp:nvSpPr>
        <dsp:cNvPr id="0" name=""/>
        <dsp:cNvSpPr/>
      </dsp:nvSpPr>
      <dsp:spPr>
        <a:xfrm>
          <a:off x="4775593" y="2828390"/>
          <a:ext cx="2756784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identificiranje prioriteta </a:t>
          </a:r>
          <a:endParaRPr lang="hr-HR" kern="1200" dirty="0">
            <a:solidFill>
              <a:srgbClr val="002060"/>
            </a:solidFill>
          </a:endParaRPr>
        </a:p>
      </dsp:txBody>
      <dsp:txXfrm>
        <a:off x="4817167" y="2869964"/>
        <a:ext cx="2673636" cy="768495"/>
      </dsp:txXfrm>
    </dsp:sp>
    <dsp:sp modelId="{85147BFF-8167-41CB-AF3F-E41A09B510A5}">
      <dsp:nvSpPr>
        <dsp:cNvPr id="0" name=""/>
        <dsp:cNvSpPr/>
      </dsp:nvSpPr>
      <dsp:spPr>
        <a:xfrm>
          <a:off x="2616125" y="150737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3209361" y="3610430"/>
              </a:moveTo>
              <a:arcTo wR="2005817" hR="2005817" stAng="3187690" swAng="67187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50BAB-B900-4328-BA98-D05D9667D21D}">
      <dsp:nvSpPr>
        <dsp:cNvPr id="0" name=""/>
        <dsp:cNvSpPr/>
      </dsp:nvSpPr>
      <dsp:spPr>
        <a:xfrm>
          <a:off x="2946551" y="4016728"/>
          <a:ext cx="2869384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akcijski plan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2988125" y="4058302"/>
        <a:ext cx="2786236" cy="768495"/>
      </dsp:txXfrm>
    </dsp:sp>
    <dsp:sp modelId="{C30F64AA-E5D3-48E5-8CA1-ED713DEBA97C}">
      <dsp:nvSpPr>
        <dsp:cNvPr id="0" name=""/>
        <dsp:cNvSpPr/>
      </dsp:nvSpPr>
      <dsp:spPr>
        <a:xfrm>
          <a:off x="2161568" y="500248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681993" y="3512732"/>
              </a:moveTo>
              <a:arcTo wR="2005817" hR="2005817" stAng="7877956" swAng="6906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71DD1-BDD7-4720-BBB8-849DBCABB5EA}">
      <dsp:nvSpPr>
        <dsp:cNvPr id="0" name=""/>
        <dsp:cNvSpPr/>
      </dsp:nvSpPr>
      <dsp:spPr>
        <a:xfrm>
          <a:off x="685005" y="2758053"/>
          <a:ext cx="3141426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implementacija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aktivnosti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726579" y="2799627"/>
        <a:ext cx="3058278" cy="768495"/>
      </dsp:txXfrm>
    </dsp:sp>
    <dsp:sp modelId="{6E65C34C-5DD5-4E91-803F-6BA0FCAF429C}">
      <dsp:nvSpPr>
        <dsp:cNvPr id="0" name=""/>
        <dsp:cNvSpPr/>
      </dsp:nvSpPr>
      <dsp:spPr>
        <a:xfrm>
          <a:off x="1979007" y="-25714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112991" y="2669529"/>
              </a:moveTo>
              <a:arcTo wR="2005817" hR="2005817" stAng="9640619" swAng="6336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0ED57-EAED-451F-A246-A2EF4D6A611E}">
      <dsp:nvSpPr>
        <dsp:cNvPr id="0" name=""/>
        <dsp:cNvSpPr/>
      </dsp:nvSpPr>
      <dsp:spPr>
        <a:xfrm>
          <a:off x="579628" y="1312483"/>
          <a:ext cx="3014557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izvješće/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evaluacija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621202" y="1354057"/>
        <a:ext cx="2931409" cy="768495"/>
      </dsp:txXfrm>
    </dsp:sp>
    <dsp:sp modelId="{51735B3A-0DA9-4C80-B0FD-42CA97F75EA9}">
      <dsp:nvSpPr>
        <dsp:cNvPr id="0" name=""/>
        <dsp:cNvSpPr/>
      </dsp:nvSpPr>
      <dsp:spPr>
        <a:xfrm>
          <a:off x="2157942" y="722600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708818" y="475752"/>
              </a:moveTo>
              <a:arcTo wR="2005817" hR="2005817" stAng="13782772" swAng="876506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3826A-CE65-44C0-81BB-254045C5F0EB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8C87E-4D1C-49F1-B48E-3C20168DD1D5}">
      <dsp:nvSpPr>
        <dsp:cNvPr id="0" name=""/>
        <dsp:cNvSpPr/>
      </dsp:nvSpPr>
      <dsp:spPr>
        <a:xfrm>
          <a:off x="356339" y="1305401"/>
          <a:ext cx="3154680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županije objavljuju svoje proračune na službenim web stranicama</a:t>
          </a:r>
          <a:endParaRPr lang="en-US" sz="2400" kern="1200" dirty="0"/>
        </a:p>
      </dsp:txBody>
      <dsp:txXfrm>
        <a:off x="441305" y="1390367"/>
        <a:ext cx="2984748" cy="1570603"/>
      </dsp:txXfrm>
    </dsp:sp>
    <dsp:sp modelId="{61EDE744-23EC-49B9-8783-6E33D05F3C3D}">
      <dsp:nvSpPr>
        <dsp:cNvPr id="0" name=""/>
        <dsp:cNvSpPr/>
      </dsp:nvSpPr>
      <dsp:spPr>
        <a:xfrm>
          <a:off x="3680460" y="1305401"/>
          <a:ext cx="3154680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/>
            <a:t>županije imaju tzv. Otvoreni proračun</a:t>
          </a:r>
          <a:endParaRPr lang="en-US" sz="2400" kern="1200"/>
        </a:p>
      </dsp:txBody>
      <dsp:txXfrm>
        <a:off x="3765426" y="1390367"/>
        <a:ext cx="2984748" cy="1570603"/>
      </dsp:txXfrm>
    </dsp:sp>
    <dsp:sp modelId="{6F4A37E1-A907-460C-AF47-3ADE8846456B}">
      <dsp:nvSpPr>
        <dsp:cNvPr id="0" name=""/>
        <dsp:cNvSpPr/>
      </dsp:nvSpPr>
      <dsp:spPr>
        <a:xfrm>
          <a:off x="7004580" y="1305401"/>
          <a:ext cx="3154680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/>
            <a:t>županije imaju skraćeni proračun prilagođen i razumljiv građanima</a:t>
          </a:r>
          <a:endParaRPr lang="en-US" sz="2400" kern="1200"/>
        </a:p>
      </dsp:txBody>
      <dsp:txXfrm>
        <a:off x="7089546" y="1390367"/>
        <a:ext cx="2984748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1966D-3FA7-48FD-B3EA-50C624A33A57}">
      <dsp:nvSpPr>
        <dsp:cNvPr id="0" name=""/>
        <dsp:cNvSpPr/>
      </dsp:nvSpPr>
      <dsp:spPr>
        <a:xfrm>
          <a:off x="2860921" y="2546"/>
          <a:ext cx="2488857" cy="851643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osnivanje županijskog KO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2902495" y="44120"/>
        <a:ext cx="2405709" cy="768495"/>
      </dsp:txXfrm>
    </dsp:sp>
    <dsp:sp modelId="{64B912AA-CB2E-433D-8773-FCACA029D1BB}">
      <dsp:nvSpPr>
        <dsp:cNvPr id="0" name=""/>
        <dsp:cNvSpPr/>
      </dsp:nvSpPr>
      <dsp:spPr>
        <a:xfrm>
          <a:off x="2212065" y="745871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2789442" y="159406"/>
              </a:moveTo>
              <a:arcTo wR="2005817" hR="2005817" stAng="17579796" swAng="741155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90ED1-49F4-4761-A456-B8DDA78111D4}">
      <dsp:nvSpPr>
        <dsp:cNvPr id="0" name=""/>
        <dsp:cNvSpPr/>
      </dsp:nvSpPr>
      <dsp:spPr>
        <a:xfrm>
          <a:off x="4775596" y="1202398"/>
          <a:ext cx="2958047" cy="851643"/>
        </a:xfrm>
        <a:prstGeom prst="roundRect">
          <a:avLst/>
        </a:pr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procjena potreba i resursa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4817170" y="1243972"/>
        <a:ext cx="2874899" cy="768495"/>
      </dsp:txXfrm>
    </dsp:sp>
    <dsp:sp modelId="{F35A35CD-6B94-473A-8EC9-51AD5D4B605E}">
      <dsp:nvSpPr>
        <dsp:cNvPr id="0" name=""/>
        <dsp:cNvSpPr/>
      </dsp:nvSpPr>
      <dsp:spPr>
        <a:xfrm>
          <a:off x="2363330" y="201881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4011633" y="2007982"/>
              </a:moveTo>
              <a:arcTo wR="2005817" hR="2005817" stAng="21603711" swAng="81052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0002A-301C-45F0-A134-AB2CB1B230A7}">
      <dsp:nvSpPr>
        <dsp:cNvPr id="0" name=""/>
        <dsp:cNvSpPr/>
      </dsp:nvSpPr>
      <dsp:spPr>
        <a:xfrm>
          <a:off x="4775593" y="2828390"/>
          <a:ext cx="2756784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identificiranje prioriteta </a:t>
          </a:r>
          <a:endParaRPr lang="hr-HR" kern="1200" dirty="0">
            <a:solidFill>
              <a:srgbClr val="002060"/>
            </a:solidFill>
          </a:endParaRPr>
        </a:p>
      </dsp:txBody>
      <dsp:txXfrm>
        <a:off x="4817167" y="2869964"/>
        <a:ext cx="2673636" cy="768495"/>
      </dsp:txXfrm>
    </dsp:sp>
    <dsp:sp modelId="{85147BFF-8167-41CB-AF3F-E41A09B510A5}">
      <dsp:nvSpPr>
        <dsp:cNvPr id="0" name=""/>
        <dsp:cNvSpPr/>
      </dsp:nvSpPr>
      <dsp:spPr>
        <a:xfrm>
          <a:off x="2616125" y="150737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3209361" y="3610430"/>
              </a:moveTo>
              <a:arcTo wR="2005817" hR="2005817" stAng="3187690" swAng="67187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50BAB-B900-4328-BA98-D05D9667D21D}">
      <dsp:nvSpPr>
        <dsp:cNvPr id="0" name=""/>
        <dsp:cNvSpPr/>
      </dsp:nvSpPr>
      <dsp:spPr>
        <a:xfrm>
          <a:off x="2946551" y="4016728"/>
          <a:ext cx="2869384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akcijski plan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2988125" y="4058302"/>
        <a:ext cx="2786236" cy="768495"/>
      </dsp:txXfrm>
    </dsp:sp>
    <dsp:sp modelId="{C30F64AA-E5D3-48E5-8CA1-ED713DEBA97C}">
      <dsp:nvSpPr>
        <dsp:cNvPr id="0" name=""/>
        <dsp:cNvSpPr/>
      </dsp:nvSpPr>
      <dsp:spPr>
        <a:xfrm>
          <a:off x="2161568" y="500248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681993" y="3512732"/>
              </a:moveTo>
              <a:arcTo wR="2005817" hR="2005817" stAng="7877956" swAng="6906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71DD1-BDD7-4720-BBB8-849DBCABB5EA}">
      <dsp:nvSpPr>
        <dsp:cNvPr id="0" name=""/>
        <dsp:cNvSpPr/>
      </dsp:nvSpPr>
      <dsp:spPr>
        <a:xfrm>
          <a:off x="685005" y="2758053"/>
          <a:ext cx="3141426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implementacija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aktivnosti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726579" y="2799627"/>
        <a:ext cx="3058278" cy="768495"/>
      </dsp:txXfrm>
    </dsp:sp>
    <dsp:sp modelId="{6E65C34C-5DD5-4E91-803F-6BA0FCAF429C}">
      <dsp:nvSpPr>
        <dsp:cNvPr id="0" name=""/>
        <dsp:cNvSpPr/>
      </dsp:nvSpPr>
      <dsp:spPr>
        <a:xfrm>
          <a:off x="1979007" y="-25714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112991" y="2669529"/>
              </a:moveTo>
              <a:arcTo wR="2005817" hR="2005817" stAng="9640619" swAng="6336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0ED57-EAED-451F-A246-A2EF4D6A611E}">
      <dsp:nvSpPr>
        <dsp:cNvPr id="0" name=""/>
        <dsp:cNvSpPr/>
      </dsp:nvSpPr>
      <dsp:spPr>
        <a:xfrm>
          <a:off x="579628" y="1312483"/>
          <a:ext cx="3014557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izvješće/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evaluacija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621202" y="1354057"/>
        <a:ext cx="2931409" cy="768495"/>
      </dsp:txXfrm>
    </dsp:sp>
    <dsp:sp modelId="{51735B3A-0DA9-4C80-B0FD-42CA97F75EA9}">
      <dsp:nvSpPr>
        <dsp:cNvPr id="0" name=""/>
        <dsp:cNvSpPr/>
      </dsp:nvSpPr>
      <dsp:spPr>
        <a:xfrm>
          <a:off x="2157942" y="722600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708818" y="475752"/>
              </a:moveTo>
              <a:arcTo wR="2005817" hR="2005817" stAng="13782772" swAng="876506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1966D-3FA7-48FD-B3EA-50C624A33A57}">
      <dsp:nvSpPr>
        <dsp:cNvPr id="0" name=""/>
        <dsp:cNvSpPr/>
      </dsp:nvSpPr>
      <dsp:spPr>
        <a:xfrm>
          <a:off x="2860921" y="2546"/>
          <a:ext cx="2488857" cy="851643"/>
        </a:xfrm>
        <a:prstGeom prst="roundRect">
          <a:avLst/>
        </a:prstGeom>
        <a:noFill/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osnivanje županijskog KO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2902495" y="44120"/>
        <a:ext cx="2405709" cy="768495"/>
      </dsp:txXfrm>
    </dsp:sp>
    <dsp:sp modelId="{64B912AA-CB2E-433D-8773-FCACA029D1BB}">
      <dsp:nvSpPr>
        <dsp:cNvPr id="0" name=""/>
        <dsp:cNvSpPr/>
      </dsp:nvSpPr>
      <dsp:spPr>
        <a:xfrm>
          <a:off x="2212065" y="745871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2789442" y="159406"/>
              </a:moveTo>
              <a:arcTo wR="2005817" hR="2005817" stAng="17579796" swAng="741155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90ED1-49F4-4761-A456-B8DDA78111D4}">
      <dsp:nvSpPr>
        <dsp:cNvPr id="0" name=""/>
        <dsp:cNvSpPr/>
      </dsp:nvSpPr>
      <dsp:spPr>
        <a:xfrm>
          <a:off x="4775596" y="1202398"/>
          <a:ext cx="2958047" cy="851643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procjena potreba i resursa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4817170" y="1243972"/>
        <a:ext cx="2874899" cy="768495"/>
      </dsp:txXfrm>
    </dsp:sp>
    <dsp:sp modelId="{F35A35CD-6B94-473A-8EC9-51AD5D4B605E}">
      <dsp:nvSpPr>
        <dsp:cNvPr id="0" name=""/>
        <dsp:cNvSpPr/>
      </dsp:nvSpPr>
      <dsp:spPr>
        <a:xfrm>
          <a:off x="2363330" y="201881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4011633" y="2007982"/>
              </a:moveTo>
              <a:arcTo wR="2005817" hR="2005817" stAng="21603711" swAng="81052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0002A-301C-45F0-A134-AB2CB1B230A7}">
      <dsp:nvSpPr>
        <dsp:cNvPr id="0" name=""/>
        <dsp:cNvSpPr/>
      </dsp:nvSpPr>
      <dsp:spPr>
        <a:xfrm>
          <a:off x="4775593" y="2828390"/>
          <a:ext cx="2756784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identificiranje prioriteta </a:t>
          </a:r>
          <a:endParaRPr lang="hr-HR" kern="1200" dirty="0">
            <a:solidFill>
              <a:srgbClr val="002060"/>
            </a:solidFill>
          </a:endParaRPr>
        </a:p>
      </dsp:txBody>
      <dsp:txXfrm>
        <a:off x="4817167" y="2869964"/>
        <a:ext cx="2673636" cy="768495"/>
      </dsp:txXfrm>
    </dsp:sp>
    <dsp:sp modelId="{85147BFF-8167-41CB-AF3F-E41A09B510A5}">
      <dsp:nvSpPr>
        <dsp:cNvPr id="0" name=""/>
        <dsp:cNvSpPr/>
      </dsp:nvSpPr>
      <dsp:spPr>
        <a:xfrm>
          <a:off x="2616125" y="150737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3209361" y="3610430"/>
              </a:moveTo>
              <a:arcTo wR="2005817" hR="2005817" stAng="3187690" swAng="67187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50BAB-B900-4328-BA98-D05D9667D21D}">
      <dsp:nvSpPr>
        <dsp:cNvPr id="0" name=""/>
        <dsp:cNvSpPr/>
      </dsp:nvSpPr>
      <dsp:spPr>
        <a:xfrm>
          <a:off x="2946551" y="4016728"/>
          <a:ext cx="2869384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akcijski plan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2988125" y="4058302"/>
        <a:ext cx="2786236" cy="768495"/>
      </dsp:txXfrm>
    </dsp:sp>
    <dsp:sp modelId="{C30F64AA-E5D3-48E5-8CA1-ED713DEBA97C}">
      <dsp:nvSpPr>
        <dsp:cNvPr id="0" name=""/>
        <dsp:cNvSpPr/>
      </dsp:nvSpPr>
      <dsp:spPr>
        <a:xfrm>
          <a:off x="2161568" y="500248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681993" y="3512732"/>
              </a:moveTo>
              <a:arcTo wR="2005817" hR="2005817" stAng="7877956" swAng="6906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71DD1-BDD7-4720-BBB8-849DBCABB5EA}">
      <dsp:nvSpPr>
        <dsp:cNvPr id="0" name=""/>
        <dsp:cNvSpPr/>
      </dsp:nvSpPr>
      <dsp:spPr>
        <a:xfrm>
          <a:off x="685005" y="2758053"/>
          <a:ext cx="3141426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implementacija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aktivnosti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726579" y="2799627"/>
        <a:ext cx="3058278" cy="768495"/>
      </dsp:txXfrm>
    </dsp:sp>
    <dsp:sp modelId="{6E65C34C-5DD5-4E91-803F-6BA0FCAF429C}">
      <dsp:nvSpPr>
        <dsp:cNvPr id="0" name=""/>
        <dsp:cNvSpPr/>
      </dsp:nvSpPr>
      <dsp:spPr>
        <a:xfrm>
          <a:off x="1979007" y="-25714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112991" y="2669529"/>
              </a:moveTo>
              <a:arcTo wR="2005817" hR="2005817" stAng="9640619" swAng="6336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0ED57-EAED-451F-A246-A2EF4D6A611E}">
      <dsp:nvSpPr>
        <dsp:cNvPr id="0" name=""/>
        <dsp:cNvSpPr/>
      </dsp:nvSpPr>
      <dsp:spPr>
        <a:xfrm>
          <a:off x="579628" y="1312483"/>
          <a:ext cx="3014557" cy="8516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izvješće/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solidFill>
                <a:srgbClr val="002060"/>
              </a:solidFill>
            </a:rPr>
            <a:t>evaluacija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621202" y="1354057"/>
        <a:ext cx="2931409" cy="768495"/>
      </dsp:txXfrm>
    </dsp:sp>
    <dsp:sp modelId="{51735B3A-0DA9-4C80-B0FD-42CA97F75EA9}">
      <dsp:nvSpPr>
        <dsp:cNvPr id="0" name=""/>
        <dsp:cNvSpPr/>
      </dsp:nvSpPr>
      <dsp:spPr>
        <a:xfrm>
          <a:off x="2157942" y="722600"/>
          <a:ext cx="4011634" cy="4011634"/>
        </a:xfrm>
        <a:custGeom>
          <a:avLst/>
          <a:gdLst/>
          <a:ahLst/>
          <a:cxnLst/>
          <a:rect l="0" t="0" r="0" b="0"/>
          <a:pathLst>
            <a:path>
              <a:moveTo>
                <a:pt x="708818" y="475752"/>
              </a:moveTo>
              <a:arcTo wR="2005817" hR="2005817" stAng="13782772" swAng="876506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978E6-3A28-44FA-9241-4C48157365D0}">
      <dsp:nvSpPr>
        <dsp:cNvPr id="0" name=""/>
        <dsp:cNvSpPr/>
      </dsp:nvSpPr>
      <dsp:spPr>
        <a:xfrm>
          <a:off x="1820" y="114056"/>
          <a:ext cx="3882566" cy="4841074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nedostatna</a:t>
          </a:r>
          <a:r>
            <a:rPr lang="hr-HR" sz="2000" kern="1200" baseline="0" dirty="0"/>
            <a:t> vidljivost Vijeća za prevenciju, potreba povezivanje resursa u zajednici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gubitak povjerenja građana u javne institucije; nedostatne prilike za </a:t>
          </a:r>
          <a:r>
            <a:rPr lang="hr-HR" sz="2000" kern="1200" dirty="0" err="1"/>
            <a:t>prosocijalno</a:t>
          </a:r>
          <a:r>
            <a:rPr lang="hr-HR" sz="2000" kern="1200" dirty="0"/>
            <a:t> uključivanje mladih u zajednicu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baseline="0" dirty="0"/>
            <a:t>visoka prisutnost vršnjačkog i obiteljskog nasilja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baseline="0" dirty="0"/>
            <a:t>visoka prisutnost korištenja alkohola mladih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baseline="0" dirty="0"/>
            <a:t>relativno visoka prisutnost internaliziranih problema učenika</a:t>
          </a:r>
        </a:p>
      </dsp:txBody>
      <dsp:txXfrm>
        <a:off x="115536" y="227772"/>
        <a:ext cx="3655134" cy="4613642"/>
      </dsp:txXfrm>
    </dsp:sp>
    <dsp:sp modelId="{B659B149-775A-4782-BD0D-551F7E586F7C}">
      <dsp:nvSpPr>
        <dsp:cNvPr id="0" name=""/>
        <dsp:cNvSpPr/>
      </dsp:nvSpPr>
      <dsp:spPr>
        <a:xfrm>
          <a:off x="4272643" y="2053155"/>
          <a:ext cx="823104" cy="962876"/>
        </a:xfrm>
        <a:prstGeom prst="rightArrow">
          <a:avLst>
            <a:gd name="adj1" fmla="val 60000"/>
            <a:gd name="adj2" fmla="val 50000"/>
          </a:avLst>
        </a:prstGeom>
        <a:noFill/>
        <a:ln w="25400"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100" kern="1200"/>
        </a:p>
      </dsp:txBody>
      <dsp:txXfrm>
        <a:off x="4272643" y="2245730"/>
        <a:ext cx="576173" cy="577726"/>
      </dsp:txXfrm>
    </dsp:sp>
    <dsp:sp modelId="{8B698D07-AD51-4D08-9A0A-9C7411791476}">
      <dsp:nvSpPr>
        <dsp:cNvPr id="0" name=""/>
        <dsp:cNvSpPr/>
      </dsp:nvSpPr>
      <dsp:spPr>
        <a:xfrm>
          <a:off x="5437413" y="114056"/>
          <a:ext cx="3882566" cy="4841074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BA" sz="2000" b="0" kern="1200" dirty="0"/>
        </a:p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BA" sz="2000" b="0" kern="1200" dirty="0"/>
            <a:t>Umrežavanje i </a:t>
          </a:r>
          <a:r>
            <a:rPr lang="hr-BA" sz="2000" b="0" kern="1200" dirty="0" err="1"/>
            <a:t>intersektorska</a:t>
          </a:r>
          <a:r>
            <a:rPr lang="hr-BA" sz="2000" b="0" kern="1200" dirty="0"/>
            <a:t> suradnja</a:t>
          </a:r>
          <a:endParaRPr lang="hr-HR" sz="2000" b="0" i="0" kern="1200" dirty="0"/>
        </a:p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b="0" i="0" kern="1200" dirty="0"/>
        </a:p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/>
            <a:t>Privrženost zajednici</a:t>
          </a:r>
        </a:p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BA" sz="2000" b="0" kern="1200" dirty="0"/>
        </a:p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BA" sz="2000" b="0" kern="1200" dirty="0"/>
            <a:t>Prevencija vršnjačkog i obiteljskog nasilja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BA" sz="2000" b="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BA" sz="2000" b="0" kern="1200" dirty="0"/>
            <a:t>Prevencija ranog pijenja mladih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BA" sz="2000" b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BA" sz="2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Unaprj</a:t>
          </a:r>
          <a:r>
            <a:rPr lang="hr-HR" sz="2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eđenje</a:t>
          </a:r>
          <a:r>
            <a:rPr lang="hr-HR" sz="2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mentalnog zdravlja</a:t>
          </a:r>
          <a:r>
            <a:rPr lang="hr-BA" sz="2000" b="0" kern="1200" dirty="0"/>
            <a:t>  </a:t>
          </a:r>
          <a:r>
            <a:rPr lang="hr-BA" sz="2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mladih</a:t>
          </a:r>
        </a:p>
      </dsp:txBody>
      <dsp:txXfrm>
        <a:off x="5551129" y="227772"/>
        <a:ext cx="3655134" cy="46136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F0A68-1886-4857-9D56-3FE0E75DA8E1}">
      <dsp:nvSpPr>
        <dsp:cNvPr id="0" name=""/>
        <dsp:cNvSpPr/>
      </dsp:nvSpPr>
      <dsp:spPr>
        <a:xfrm>
          <a:off x="-5686345" y="-870422"/>
          <a:ext cx="6770044" cy="6770044"/>
        </a:xfrm>
        <a:prstGeom prst="blockArc">
          <a:avLst>
            <a:gd name="adj1" fmla="val 18900000"/>
            <a:gd name="adj2" fmla="val 2700000"/>
            <a:gd name="adj3" fmla="val 319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87476-4B4C-4D34-BBBC-92F9F0309E41}">
      <dsp:nvSpPr>
        <dsp:cNvPr id="0" name=""/>
        <dsp:cNvSpPr/>
      </dsp:nvSpPr>
      <dsp:spPr>
        <a:xfrm>
          <a:off x="473728" y="314224"/>
          <a:ext cx="8307232" cy="6288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15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err="1"/>
            <a:t>Specific</a:t>
          </a:r>
          <a:r>
            <a:rPr lang="hr-HR" sz="1900" kern="1200" dirty="0"/>
            <a:t> = točno određeni za cilj koji trebaju mjeriti</a:t>
          </a:r>
          <a:endParaRPr lang="en-US" sz="1900" kern="1200" dirty="0"/>
        </a:p>
      </dsp:txBody>
      <dsp:txXfrm>
        <a:off x="473728" y="314224"/>
        <a:ext cx="8307232" cy="628851"/>
      </dsp:txXfrm>
    </dsp:sp>
    <dsp:sp modelId="{27666481-B642-4BD6-9339-2B37E0B7B276}">
      <dsp:nvSpPr>
        <dsp:cNvPr id="0" name=""/>
        <dsp:cNvSpPr/>
      </dsp:nvSpPr>
      <dsp:spPr>
        <a:xfrm>
          <a:off x="80696" y="235618"/>
          <a:ext cx="786063" cy="786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AA865-C656-4887-ADBA-C8DAED675C1C}">
      <dsp:nvSpPr>
        <dsp:cNvPr id="0" name=""/>
        <dsp:cNvSpPr/>
      </dsp:nvSpPr>
      <dsp:spPr>
        <a:xfrm>
          <a:off x="924344" y="1257199"/>
          <a:ext cx="7856616" cy="628851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15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err="1"/>
            <a:t>Measurable</a:t>
          </a:r>
          <a:r>
            <a:rPr lang="hr-HR" sz="1900" kern="1200" dirty="0"/>
            <a:t> = mjerljivi (količina, kvaliteta, vrijeme)</a:t>
          </a:r>
          <a:endParaRPr lang="en-US" sz="1900" kern="1200" dirty="0"/>
        </a:p>
      </dsp:txBody>
      <dsp:txXfrm>
        <a:off x="924344" y="1257199"/>
        <a:ext cx="7856616" cy="628851"/>
      </dsp:txXfrm>
    </dsp:sp>
    <dsp:sp modelId="{5B5AD686-A1AE-402E-A90F-6508E98EE89C}">
      <dsp:nvSpPr>
        <dsp:cNvPr id="0" name=""/>
        <dsp:cNvSpPr/>
      </dsp:nvSpPr>
      <dsp:spPr>
        <a:xfrm>
          <a:off x="531312" y="1178593"/>
          <a:ext cx="786063" cy="786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FAF4F-9989-470F-BCF5-8E93F5065054}">
      <dsp:nvSpPr>
        <dsp:cNvPr id="0" name=""/>
        <dsp:cNvSpPr/>
      </dsp:nvSpPr>
      <dsp:spPr>
        <a:xfrm>
          <a:off x="1062647" y="2200174"/>
          <a:ext cx="7718313" cy="628851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15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err="1"/>
            <a:t>Adequate</a:t>
          </a:r>
          <a:r>
            <a:rPr lang="hr-HR" sz="1900" kern="1200" dirty="0"/>
            <a:t> = prikladni za ono što želimo postići</a:t>
          </a:r>
          <a:endParaRPr lang="en-US" sz="1900" kern="1200" dirty="0"/>
        </a:p>
      </dsp:txBody>
      <dsp:txXfrm>
        <a:off x="1062647" y="2200174"/>
        <a:ext cx="7718313" cy="628851"/>
      </dsp:txXfrm>
    </dsp:sp>
    <dsp:sp modelId="{52FF7BFB-A8B0-49F6-923D-EEEBC7B65E75}">
      <dsp:nvSpPr>
        <dsp:cNvPr id="0" name=""/>
        <dsp:cNvSpPr/>
      </dsp:nvSpPr>
      <dsp:spPr>
        <a:xfrm>
          <a:off x="669615" y="2121568"/>
          <a:ext cx="786063" cy="786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5F3630-58B8-425F-B859-5C387AB8F1DA}">
      <dsp:nvSpPr>
        <dsp:cNvPr id="0" name=""/>
        <dsp:cNvSpPr/>
      </dsp:nvSpPr>
      <dsp:spPr>
        <a:xfrm>
          <a:off x="924344" y="3143149"/>
          <a:ext cx="7856616" cy="628851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15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err="1"/>
            <a:t>Relevant</a:t>
          </a:r>
          <a:r>
            <a:rPr lang="hr-HR" sz="1900" kern="1200" dirty="0"/>
            <a:t> = relevantni za potrebe informiranja</a:t>
          </a:r>
          <a:endParaRPr lang="en-US" sz="1900" kern="1200" dirty="0"/>
        </a:p>
      </dsp:txBody>
      <dsp:txXfrm>
        <a:off x="924344" y="3143149"/>
        <a:ext cx="7856616" cy="628851"/>
      </dsp:txXfrm>
    </dsp:sp>
    <dsp:sp modelId="{0C7D9855-7768-4568-BC2E-D1F0C28B30C6}">
      <dsp:nvSpPr>
        <dsp:cNvPr id="0" name=""/>
        <dsp:cNvSpPr/>
      </dsp:nvSpPr>
      <dsp:spPr>
        <a:xfrm>
          <a:off x="531312" y="3064543"/>
          <a:ext cx="786063" cy="786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8DA8C4-DA6E-477B-A3E8-E2AD8717F745}">
      <dsp:nvSpPr>
        <dsp:cNvPr id="0" name=""/>
        <dsp:cNvSpPr/>
      </dsp:nvSpPr>
      <dsp:spPr>
        <a:xfrm>
          <a:off x="473728" y="4086124"/>
          <a:ext cx="8307232" cy="628851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151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err="1"/>
            <a:t>Timed</a:t>
          </a:r>
          <a:r>
            <a:rPr lang="hr-HR" sz="1900" kern="1200" dirty="0"/>
            <a:t> = vremenski određeni, kada možemo očekivati da će cilj biti ostvaren</a:t>
          </a:r>
          <a:endParaRPr lang="en-US" sz="1900" kern="1200" dirty="0"/>
        </a:p>
      </dsp:txBody>
      <dsp:txXfrm>
        <a:off x="473728" y="4086124"/>
        <a:ext cx="8307232" cy="628851"/>
      </dsp:txXfrm>
    </dsp:sp>
    <dsp:sp modelId="{34C1CD8B-BE89-4747-BC58-9674A17DB6A3}">
      <dsp:nvSpPr>
        <dsp:cNvPr id="0" name=""/>
        <dsp:cNvSpPr/>
      </dsp:nvSpPr>
      <dsp:spPr>
        <a:xfrm>
          <a:off x="80696" y="4007518"/>
          <a:ext cx="786063" cy="786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07C40-C38E-4249-A0B0-29D225750282}">
      <dsp:nvSpPr>
        <dsp:cNvPr id="0" name=""/>
        <dsp:cNvSpPr/>
      </dsp:nvSpPr>
      <dsp:spPr>
        <a:xfrm>
          <a:off x="6061555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BCB422-B7F3-41E7-B331-1249B92303D7}">
      <dsp:nvSpPr>
        <dsp:cNvPr id="0" name=""/>
        <dsp:cNvSpPr/>
      </dsp:nvSpPr>
      <dsp:spPr>
        <a:xfrm>
          <a:off x="4114566" y="1637502"/>
          <a:ext cx="2908464" cy="50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387"/>
              </a:lnTo>
              <a:lnTo>
                <a:pt x="2908464" y="252387"/>
              </a:lnTo>
              <a:lnTo>
                <a:pt x="2908464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33D7E-DA49-43D8-87AB-F569704F6B45}">
      <dsp:nvSpPr>
        <dsp:cNvPr id="0" name=""/>
        <dsp:cNvSpPr/>
      </dsp:nvSpPr>
      <dsp:spPr>
        <a:xfrm>
          <a:off x="3153090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41049-4164-4346-AFA9-C2AF88F31AD3}">
      <dsp:nvSpPr>
        <dsp:cNvPr id="0" name=""/>
        <dsp:cNvSpPr/>
      </dsp:nvSpPr>
      <dsp:spPr>
        <a:xfrm>
          <a:off x="4068846" y="1637502"/>
          <a:ext cx="91440" cy="504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F663B6-2B28-48A1-A524-49C7954CB320}">
      <dsp:nvSpPr>
        <dsp:cNvPr id="0" name=""/>
        <dsp:cNvSpPr/>
      </dsp:nvSpPr>
      <dsp:spPr>
        <a:xfrm>
          <a:off x="244626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1168E-24CC-44E3-8329-E58E233BFD0C}">
      <dsp:nvSpPr>
        <dsp:cNvPr id="0" name=""/>
        <dsp:cNvSpPr/>
      </dsp:nvSpPr>
      <dsp:spPr>
        <a:xfrm>
          <a:off x="1206102" y="1637502"/>
          <a:ext cx="2908464" cy="504774"/>
        </a:xfrm>
        <a:custGeom>
          <a:avLst/>
          <a:gdLst/>
          <a:ahLst/>
          <a:cxnLst/>
          <a:rect l="0" t="0" r="0" b="0"/>
          <a:pathLst>
            <a:path>
              <a:moveTo>
                <a:pt x="2908464" y="0"/>
              </a:moveTo>
              <a:lnTo>
                <a:pt x="2908464" y="252387"/>
              </a:lnTo>
              <a:lnTo>
                <a:pt x="0" y="252387"/>
              </a:lnTo>
              <a:lnTo>
                <a:pt x="0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DE500-3867-4DB3-B672-049A098C0EA0}">
      <dsp:nvSpPr>
        <dsp:cNvPr id="0" name=""/>
        <dsp:cNvSpPr/>
      </dsp:nvSpPr>
      <dsp:spPr>
        <a:xfrm>
          <a:off x="2912722" y="435658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Smanjenje agresivnosti mladih</a:t>
          </a:r>
          <a:endParaRPr lang="en-US" sz="2400" kern="1200" dirty="0"/>
        </a:p>
      </dsp:txBody>
      <dsp:txXfrm>
        <a:off x="2912722" y="435658"/>
        <a:ext cx="2403689" cy="1201844"/>
      </dsp:txXfrm>
    </dsp:sp>
    <dsp:sp modelId="{986F7A4F-C1DD-4D40-A59E-5AF80934B7F3}">
      <dsp:nvSpPr>
        <dsp:cNvPr id="0" name=""/>
        <dsp:cNvSpPr/>
      </dsp:nvSpPr>
      <dsp:spPr>
        <a:xfrm>
          <a:off x="4257" y="214227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Ojačati vještine nenasilnog rješavanja sukoba</a:t>
          </a:r>
          <a:endParaRPr lang="en-US" sz="2400" kern="1200" dirty="0"/>
        </a:p>
      </dsp:txBody>
      <dsp:txXfrm>
        <a:off x="4257" y="2142277"/>
        <a:ext cx="2403689" cy="1201844"/>
      </dsp:txXfrm>
    </dsp:sp>
    <dsp:sp modelId="{1F051847-81F8-4F98-B278-330295A05050}">
      <dsp:nvSpPr>
        <dsp:cNvPr id="0" name=""/>
        <dsp:cNvSpPr/>
      </dsp:nvSpPr>
      <dsp:spPr>
        <a:xfrm>
          <a:off x="605180" y="384889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Provedba radionica o rješavanju sukoba</a:t>
          </a:r>
          <a:endParaRPr lang="en-US" sz="2400" kern="1200" dirty="0"/>
        </a:p>
      </dsp:txBody>
      <dsp:txXfrm>
        <a:off x="605180" y="3848897"/>
        <a:ext cx="2403689" cy="1201844"/>
      </dsp:txXfrm>
    </dsp:sp>
    <dsp:sp modelId="{1799B7EA-71E8-4896-80F3-4E2F1574DB33}">
      <dsp:nvSpPr>
        <dsp:cNvPr id="0" name=""/>
        <dsp:cNvSpPr/>
      </dsp:nvSpPr>
      <dsp:spPr>
        <a:xfrm>
          <a:off x="2912722" y="214227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Senzibilizirati mlade za različitosti</a:t>
          </a:r>
          <a:endParaRPr lang="en-US" sz="2400" kern="1200" dirty="0"/>
        </a:p>
      </dsp:txBody>
      <dsp:txXfrm>
        <a:off x="2912722" y="2142277"/>
        <a:ext cx="2403689" cy="1201844"/>
      </dsp:txXfrm>
    </dsp:sp>
    <dsp:sp modelId="{099E19EF-8E35-4E1D-A046-E33E57C56F26}">
      <dsp:nvSpPr>
        <dsp:cNvPr id="0" name=""/>
        <dsp:cNvSpPr/>
      </dsp:nvSpPr>
      <dsp:spPr>
        <a:xfrm>
          <a:off x="3513644" y="384889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Predstavljanje kulturnog nasljeđa etničkih skupina</a:t>
          </a:r>
          <a:endParaRPr lang="en-US" sz="2400" kern="1200" dirty="0"/>
        </a:p>
      </dsp:txBody>
      <dsp:txXfrm>
        <a:off x="3513644" y="3848897"/>
        <a:ext cx="2403689" cy="1201844"/>
      </dsp:txXfrm>
    </dsp:sp>
    <dsp:sp modelId="{014405D2-8C41-4BD3-A1C4-3AA7CFF50C07}">
      <dsp:nvSpPr>
        <dsp:cNvPr id="0" name=""/>
        <dsp:cNvSpPr/>
      </dsp:nvSpPr>
      <dsp:spPr>
        <a:xfrm>
          <a:off x="5821186" y="214227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Ojačati osjećaj zajedništva</a:t>
          </a:r>
          <a:endParaRPr lang="en-US" sz="2400" kern="1200" dirty="0"/>
        </a:p>
      </dsp:txBody>
      <dsp:txXfrm>
        <a:off x="5821186" y="2142277"/>
        <a:ext cx="2403689" cy="1201844"/>
      </dsp:txXfrm>
    </dsp:sp>
    <dsp:sp modelId="{667D2506-02D8-4A28-88DE-FDDE30F40C4E}">
      <dsp:nvSpPr>
        <dsp:cNvPr id="0" name=""/>
        <dsp:cNvSpPr/>
      </dsp:nvSpPr>
      <dsp:spPr>
        <a:xfrm>
          <a:off x="6422108" y="384889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Zajedničko uređenje učionice</a:t>
          </a:r>
          <a:endParaRPr lang="en-US" sz="2400" kern="1200" dirty="0"/>
        </a:p>
      </dsp:txBody>
      <dsp:txXfrm>
        <a:off x="6422108" y="3848897"/>
        <a:ext cx="2403689" cy="12018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07C40-C38E-4249-A0B0-29D225750282}">
      <dsp:nvSpPr>
        <dsp:cNvPr id="0" name=""/>
        <dsp:cNvSpPr/>
      </dsp:nvSpPr>
      <dsp:spPr>
        <a:xfrm>
          <a:off x="6061555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BCB422-B7F3-41E7-B331-1249B92303D7}">
      <dsp:nvSpPr>
        <dsp:cNvPr id="0" name=""/>
        <dsp:cNvSpPr/>
      </dsp:nvSpPr>
      <dsp:spPr>
        <a:xfrm>
          <a:off x="4114566" y="1637502"/>
          <a:ext cx="2908464" cy="50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387"/>
              </a:lnTo>
              <a:lnTo>
                <a:pt x="2908464" y="252387"/>
              </a:lnTo>
              <a:lnTo>
                <a:pt x="2908464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33D7E-DA49-43D8-87AB-F569704F6B45}">
      <dsp:nvSpPr>
        <dsp:cNvPr id="0" name=""/>
        <dsp:cNvSpPr/>
      </dsp:nvSpPr>
      <dsp:spPr>
        <a:xfrm>
          <a:off x="3153090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41049-4164-4346-AFA9-C2AF88F31AD3}">
      <dsp:nvSpPr>
        <dsp:cNvPr id="0" name=""/>
        <dsp:cNvSpPr/>
      </dsp:nvSpPr>
      <dsp:spPr>
        <a:xfrm>
          <a:off x="4068846" y="1637502"/>
          <a:ext cx="91440" cy="504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F663B6-2B28-48A1-A524-49C7954CB320}">
      <dsp:nvSpPr>
        <dsp:cNvPr id="0" name=""/>
        <dsp:cNvSpPr/>
      </dsp:nvSpPr>
      <dsp:spPr>
        <a:xfrm>
          <a:off x="244626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1168E-24CC-44E3-8329-E58E233BFD0C}">
      <dsp:nvSpPr>
        <dsp:cNvPr id="0" name=""/>
        <dsp:cNvSpPr/>
      </dsp:nvSpPr>
      <dsp:spPr>
        <a:xfrm>
          <a:off x="1206102" y="1637502"/>
          <a:ext cx="2908464" cy="504774"/>
        </a:xfrm>
        <a:custGeom>
          <a:avLst/>
          <a:gdLst/>
          <a:ahLst/>
          <a:cxnLst/>
          <a:rect l="0" t="0" r="0" b="0"/>
          <a:pathLst>
            <a:path>
              <a:moveTo>
                <a:pt x="2908464" y="0"/>
              </a:moveTo>
              <a:lnTo>
                <a:pt x="2908464" y="252387"/>
              </a:lnTo>
              <a:lnTo>
                <a:pt x="0" y="252387"/>
              </a:lnTo>
              <a:lnTo>
                <a:pt x="0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DE500-3867-4DB3-B672-049A098C0EA0}">
      <dsp:nvSpPr>
        <dsp:cNvPr id="0" name=""/>
        <dsp:cNvSpPr/>
      </dsp:nvSpPr>
      <dsp:spPr>
        <a:xfrm>
          <a:off x="2912722" y="435658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Smanjenje agresivnosti mladih</a:t>
          </a:r>
          <a:endParaRPr lang="en-US" sz="2400" kern="1200" dirty="0"/>
        </a:p>
      </dsp:txBody>
      <dsp:txXfrm>
        <a:off x="2912722" y="435658"/>
        <a:ext cx="2403689" cy="1201844"/>
      </dsp:txXfrm>
    </dsp:sp>
    <dsp:sp modelId="{986F7A4F-C1DD-4D40-A59E-5AF80934B7F3}">
      <dsp:nvSpPr>
        <dsp:cNvPr id="0" name=""/>
        <dsp:cNvSpPr/>
      </dsp:nvSpPr>
      <dsp:spPr>
        <a:xfrm>
          <a:off x="4257" y="214227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Ojačati vještine nenasilnog rješavanja sukoba</a:t>
          </a:r>
          <a:endParaRPr lang="en-US" sz="2400" kern="1200" dirty="0"/>
        </a:p>
      </dsp:txBody>
      <dsp:txXfrm>
        <a:off x="4257" y="2142277"/>
        <a:ext cx="2403689" cy="1201844"/>
      </dsp:txXfrm>
    </dsp:sp>
    <dsp:sp modelId="{1F051847-81F8-4F98-B278-330295A05050}">
      <dsp:nvSpPr>
        <dsp:cNvPr id="0" name=""/>
        <dsp:cNvSpPr/>
      </dsp:nvSpPr>
      <dsp:spPr>
        <a:xfrm>
          <a:off x="605180" y="384889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Provedba radionica o rješavanju sukoba</a:t>
          </a:r>
          <a:endParaRPr lang="en-US" sz="2400" kern="1200" dirty="0"/>
        </a:p>
      </dsp:txBody>
      <dsp:txXfrm>
        <a:off x="605180" y="3848897"/>
        <a:ext cx="2403689" cy="1201844"/>
      </dsp:txXfrm>
    </dsp:sp>
    <dsp:sp modelId="{1799B7EA-71E8-4896-80F3-4E2F1574DB33}">
      <dsp:nvSpPr>
        <dsp:cNvPr id="0" name=""/>
        <dsp:cNvSpPr/>
      </dsp:nvSpPr>
      <dsp:spPr>
        <a:xfrm>
          <a:off x="2912722" y="214227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Senzibilizirati mlade za različitosti</a:t>
          </a:r>
          <a:endParaRPr lang="en-US" sz="2400" kern="1200" dirty="0"/>
        </a:p>
      </dsp:txBody>
      <dsp:txXfrm>
        <a:off x="2912722" y="2142277"/>
        <a:ext cx="2403689" cy="1201844"/>
      </dsp:txXfrm>
    </dsp:sp>
    <dsp:sp modelId="{099E19EF-8E35-4E1D-A046-E33E57C56F26}">
      <dsp:nvSpPr>
        <dsp:cNvPr id="0" name=""/>
        <dsp:cNvSpPr/>
      </dsp:nvSpPr>
      <dsp:spPr>
        <a:xfrm>
          <a:off x="3513644" y="384889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Predstavljanje kulturnog nasljeđa etničkih skupina</a:t>
          </a:r>
          <a:endParaRPr lang="en-US" sz="2400" kern="1200" dirty="0"/>
        </a:p>
      </dsp:txBody>
      <dsp:txXfrm>
        <a:off x="3513644" y="3848897"/>
        <a:ext cx="2403689" cy="1201844"/>
      </dsp:txXfrm>
    </dsp:sp>
    <dsp:sp modelId="{014405D2-8C41-4BD3-A1C4-3AA7CFF50C07}">
      <dsp:nvSpPr>
        <dsp:cNvPr id="0" name=""/>
        <dsp:cNvSpPr/>
      </dsp:nvSpPr>
      <dsp:spPr>
        <a:xfrm>
          <a:off x="5821186" y="214227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Ojačati osjećaj zajedništva</a:t>
          </a:r>
          <a:endParaRPr lang="en-US" sz="2400" kern="1200" dirty="0"/>
        </a:p>
      </dsp:txBody>
      <dsp:txXfrm>
        <a:off x="5821186" y="2142277"/>
        <a:ext cx="2403689" cy="1201844"/>
      </dsp:txXfrm>
    </dsp:sp>
    <dsp:sp modelId="{667D2506-02D8-4A28-88DE-FDDE30F40C4E}">
      <dsp:nvSpPr>
        <dsp:cNvPr id="0" name=""/>
        <dsp:cNvSpPr/>
      </dsp:nvSpPr>
      <dsp:spPr>
        <a:xfrm>
          <a:off x="6422108" y="384889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Zajedničko uređenje učionice</a:t>
          </a:r>
          <a:endParaRPr lang="en-US" sz="2400" kern="1200" dirty="0"/>
        </a:p>
      </dsp:txBody>
      <dsp:txXfrm>
        <a:off x="6422108" y="3848897"/>
        <a:ext cx="2403689" cy="12018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07C40-C38E-4249-A0B0-29D225750282}">
      <dsp:nvSpPr>
        <dsp:cNvPr id="0" name=""/>
        <dsp:cNvSpPr/>
      </dsp:nvSpPr>
      <dsp:spPr>
        <a:xfrm>
          <a:off x="6061555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BCB422-B7F3-41E7-B331-1249B92303D7}">
      <dsp:nvSpPr>
        <dsp:cNvPr id="0" name=""/>
        <dsp:cNvSpPr/>
      </dsp:nvSpPr>
      <dsp:spPr>
        <a:xfrm>
          <a:off x="4114566" y="1637502"/>
          <a:ext cx="2908464" cy="50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387"/>
              </a:lnTo>
              <a:lnTo>
                <a:pt x="2908464" y="252387"/>
              </a:lnTo>
              <a:lnTo>
                <a:pt x="2908464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33D7E-DA49-43D8-87AB-F569704F6B45}">
      <dsp:nvSpPr>
        <dsp:cNvPr id="0" name=""/>
        <dsp:cNvSpPr/>
      </dsp:nvSpPr>
      <dsp:spPr>
        <a:xfrm>
          <a:off x="3153090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41049-4164-4346-AFA9-C2AF88F31AD3}">
      <dsp:nvSpPr>
        <dsp:cNvPr id="0" name=""/>
        <dsp:cNvSpPr/>
      </dsp:nvSpPr>
      <dsp:spPr>
        <a:xfrm>
          <a:off x="4068846" y="1637502"/>
          <a:ext cx="91440" cy="504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F663B6-2B28-48A1-A524-49C7954CB320}">
      <dsp:nvSpPr>
        <dsp:cNvPr id="0" name=""/>
        <dsp:cNvSpPr/>
      </dsp:nvSpPr>
      <dsp:spPr>
        <a:xfrm>
          <a:off x="244626" y="3344122"/>
          <a:ext cx="360553" cy="110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697"/>
              </a:lnTo>
              <a:lnTo>
                <a:pt x="360553" y="11056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1168E-24CC-44E3-8329-E58E233BFD0C}">
      <dsp:nvSpPr>
        <dsp:cNvPr id="0" name=""/>
        <dsp:cNvSpPr/>
      </dsp:nvSpPr>
      <dsp:spPr>
        <a:xfrm>
          <a:off x="1206102" y="1637502"/>
          <a:ext cx="2908464" cy="504774"/>
        </a:xfrm>
        <a:custGeom>
          <a:avLst/>
          <a:gdLst/>
          <a:ahLst/>
          <a:cxnLst/>
          <a:rect l="0" t="0" r="0" b="0"/>
          <a:pathLst>
            <a:path>
              <a:moveTo>
                <a:pt x="2908464" y="0"/>
              </a:moveTo>
              <a:lnTo>
                <a:pt x="2908464" y="252387"/>
              </a:lnTo>
              <a:lnTo>
                <a:pt x="0" y="252387"/>
              </a:lnTo>
              <a:lnTo>
                <a:pt x="0" y="504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DE500-3867-4DB3-B672-049A098C0EA0}">
      <dsp:nvSpPr>
        <dsp:cNvPr id="0" name=""/>
        <dsp:cNvSpPr/>
      </dsp:nvSpPr>
      <dsp:spPr>
        <a:xfrm>
          <a:off x="2912722" y="435658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Smanjenje agresivnosti mladih</a:t>
          </a:r>
          <a:endParaRPr lang="en-US" sz="2400" kern="1200" dirty="0"/>
        </a:p>
      </dsp:txBody>
      <dsp:txXfrm>
        <a:off x="2912722" y="435658"/>
        <a:ext cx="2403689" cy="1201844"/>
      </dsp:txXfrm>
    </dsp:sp>
    <dsp:sp modelId="{986F7A4F-C1DD-4D40-A59E-5AF80934B7F3}">
      <dsp:nvSpPr>
        <dsp:cNvPr id="0" name=""/>
        <dsp:cNvSpPr/>
      </dsp:nvSpPr>
      <dsp:spPr>
        <a:xfrm>
          <a:off x="4257" y="214227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Ojačati vještine nenasilnog rješavanja sukoba</a:t>
          </a:r>
          <a:endParaRPr lang="en-US" sz="2400" kern="1200" dirty="0"/>
        </a:p>
      </dsp:txBody>
      <dsp:txXfrm>
        <a:off x="4257" y="2142277"/>
        <a:ext cx="2403689" cy="1201844"/>
      </dsp:txXfrm>
    </dsp:sp>
    <dsp:sp modelId="{1F051847-81F8-4F98-B278-330295A05050}">
      <dsp:nvSpPr>
        <dsp:cNvPr id="0" name=""/>
        <dsp:cNvSpPr/>
      </dsp:nvSpPr>
      <dsp:spPr>
        <a:xfrm>
          <a:off x="605180" y="3848897"/>
          <a:ext cx="2403689" cy="1201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Provedba radionica o rješavanju sukoba</a:t>
          </a:r>
          <a:endParaRPr lang="en-US" sz="2400" kern="1200" dirty="0"/>
        </a:p>
      </dsp:txBody>
      <dsp:txXfrm>
        <a:off x="605180" y="3848897"/>
        <a:ext cx="2403689" cy="1201844"/>
      </dsp:txXfrm>
    </dsp:sp>
    <dsp:sp modelId="{1799B7EA-71E8-4896-80F3-4E2F1574DB33}">
      <dsp:nvSpPr>
        <dsp:cNvPr id="0" name=""/>
        <dsp:cNvSpPr/>
      </dsp:nvSpPr>
      <dsp:spPr>
        <a:xfrm>
          <a:off x="2912722" y="214227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Senzibilizirati mlade za različitosti</a:t>
          </a:r>
          <a:endParaRPr lang="en-US" sz="2400" kern="1200" dirty="0"/>
        </a:p>
      </dsp:txBody>
      <dsp:txXfrm>
        <a:off x="2912722" y="2142277"/>
        <a:ext cx="2403689" cy="1201844"/>
      </dsp:txXfrm>
    </dsp:sp>
    <dsp:sp modelId="{099E19EF-8E35-4E1D-A046-E33E57C56F26}">
      <dsp:nvSpPr>
        <dsp:cNvPr id="0" name=""/>
        <dsp:cNvSpPr/>
      </dsp:nvSpPr>
      <dsp:spPr>
        <a:xfrm>
          <a:off x="3513644" y="384889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Predstavljanje kulturnog nasljeđa etničkih skupina</a:t>
          </a:r>
          <a:endParaRPr lang="en-US" sz="2400" kern="1200" dirty="0"/>
        </a:p>
      </dsp:txBody>
      <dsp:txXfrm>
        <a:off x="3513644" y="3848897"/>
        <a:ext cx="2403689" cy="1201844"/>
      </dsp:txXfrm>
    </dsp:sp>
    <dsp:sp modelId="{014405D2-8C41-4BD3-A1C4-3AA7CFF50C07}">
      <dsp:nvSpPr>
        <dsp:cNvPr id="0" name=""/>
        <dsp:cNvSpPr/>
      </dsp:nvSpPr>
      <dsp:spPr>
        <a:xfrm>
          <a:off x="5821186" y="214227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Ojačati osjećaj zajedništva</a:t>
          </a:r>
          <a:endParaRPr lang="en-US" sz="2400" kern="1200" dirty="0"/>
        </a:p>
      </dsp:txBody>
      <dsp:txXfrm>
        <a:off x="5821186" y="2142277"/>
        <a:ext cx="2403689" cy="1201844"/>
      </dsp:txXfrm>
    </dsp:sp>
    <dsp:sp modelId="{667D2506-02D8-4A28-88DE-FDDE30F40C4E}">
      <dsp:nvSpPr>
        <dsp:cNvPr id="0" name=""/>
        <dsp:cNvSpPr/>
      </dsp:nvSpPr>
      <dsp:spPr>
        <a:xfrm>
          <a:off x="6422108" y="3848897"/>
          <a:ext cx="2403689" cy="1201844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Zajedničko uređenje učionice</a:t>
          </a:r>
          <a:endParaRPr lang="en-US" sz="2400" kern="1200" dirty="0"/>
        </a:p>
      </dsp:txBody>
      <dsp:txXfrm>
        <a:off x="6422108" y="3848897"/>
        <a:ext cx="2403689" cy="12018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1F777F-C209-497C-95FD-91CE1765312F}">
      <dsp:nvSpPr>
        <dsp:cNvPr id="0" name=""/>
        <dsp:cNvSpPr/>
      </dsp:nvSpPr>
      <dsp:spPr>
        <a:xfrm>
          <a:off x="0" y="22261"/>
          <a:ext cx="10515600" cy="13861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800" b="1" kern="1200" dirty="0">
              <a:solidFill>
                <a:srgbClr val="C00000"/>
              </a:solidFill>
            </a:rPr>
            <a:t>Financijska izdvajanja za djecu - Županijski proračun</a:t>
          </a:r>
          <a:endParaRPr lang="en-US" sz="3800" b="1" kern="1200" dirty="0">
            <a:solidFill>
              <a:srgbClr val="C00000"/>
            </a:solidFill>
          </a:endParaRPr>
        </a:p>
      </dsp:txBody>
      <dsp:txXfrm>
        <a:off x="0" y="22261"/>
        <a:ext cx="10515600" cy="1386135"/>
      </dsp:txXfrm>
    </dsp:sp>
    <dsp:sp modelId="{258C5FAD-C84C-486C-8D33-76D1E8C3AC44}">
      <dsp:nvSpPr>
        <dsp:cNvPr id="0" name=""/>
        <dsp:cNvSpPr/>
      </dsp:nvSpPr>
      <dsp:spPr>
        <a:xfrm>
          <a:off x="0" y="1408396"/>
          <a:ext cx="10515600" cy="292068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692" tIns="202692" rIns="270256" bIns="304038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800" kern="1200"/>
            <a:t>Ukupan Proračun prema izvorima financiranja</a:t>
          </a:r>
          <a:endParaRPr lang="en-US" sz="3800" kern="120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800" kern="1200" dirty="0"/>
            <a:t>Postotak sredstava iz općih prihoda za djecu</a:t>
          </a:r>
          <a:endParaRPr lang="en-US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800" kern="1200" dirty="0"/>
            <a:t>Sredstva iz drugih izvora financiranja za djecu</a:t>
          </a:r>
          <a:endParaRPr lang="en-US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800" kern="1200"/>
            <a:t>Namjenska sredstva za djecu</a:t>
          </a:r>
          <a:endParaRPr lang="en-US" sz="3800" kern="1200"/>
        </a:p>
      </dsp:txBody>
      <dsp:txXfrm>
        <a:off x="0" y="1408396"/>
        <a:ext cx="10515600" cy="2920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ED484-9AA4-4B47-9720-F20785FBDC50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A0DE-E423-4AB5-8E9A-675462ADA4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367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slike slajda 1">
            <a:extLst>
              <a:ext uri="{FF2B5EF4-FFF2-40B4-BE49-F238E27FC236}">
                <a16:creationId xmlns:a16="http://schemas.microsoft.com/office/drawing/2014/main" id="{AE8E264D-69D9-4FE6-B64F-E0472ED44B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zervirano mjesto bilježaka 2">
            <a:extLst>
              <a:ext uri="{FF2B5EF4-FFF2-40B4-BE49-F238E27FC236}">
                <a16:creationId xmlns:a16="http://schemas.microsoft.com/office/drawing/2014/main" id="{180E36B1-4945-4135-9D69-22CCCD6BC8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sr-Latn-RS"/>
          </a:p>
        </p:txBody>
      </p:sp>
      <p:sp>
        <p:nvSpPr>
          <p:cNvPr id="6148" name="Rezervirano mjesto broja slajda 3">
            <a:extLst>
              <a:ext uri="{FF2B5EF4-FFF2-40B4-BE49-F238E27FC236}">
                <a16:creationId xmlns:a16="http://schemas.microsoft.com/office/drawing/2014/main" id="{12BE2031-7CC7-4FE4-B3EC-5DC2570C42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3A55D58-9BA1-43D1-9A36-11FD222870F9}" type="slidenum">
              <a:rPr lang="en-US" altLang="sr-Latn-RS" smtClean="0"/>
              <a:pPr/>
              <a:t>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51461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/>
          </a:p>
        </p:txBody>
      </p:sp>
      <p:sp>
        <p:nvSpPr>
          <p:cNvPr id="6451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F0AADA-7E96-4F6C-B8FD-07F071AFCD31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253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A0DE-E423-4AB5-8E9A-675462ADA4C0}" type="slidenum">
              <a:rPr lang="hr-HR" smtClean="0"/>
              <a:t>51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7062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A0DE-E423-4AB5-8E9A-675462ADA4C0}" type="slidenum">
              <a:rPr lang="hr-HR" smtClean="0"/>
              <a:t>61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737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slike slajda 1">
            <a:extLst>
              <a:ext uri="{FF2B5EF4-FFF2-40B4-BE49-F238E27FC236}">
                <a16:creationId xmlns:a16="http://schemas.microsoft.com/office/drawing/2014/main" id="{AE8E264D-69D9-4FE6-B64F-E0472ED44B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zervirano mjesto bilježaka 2">
            <a:extLst>
              <a:ext uri="{FF2B5EF4-FFF2-40B4-BE49-F238E27FC236}">
                <a16:creationId xmlns:a16="http://schemas.microsoft.com/office/drawing/2014/main" id="{180E36B1-4945-4135-9D69-22CCCD6BC8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sr-Latn-RS"/>
          </a:p>
        </p:txBody>
      </p:sp>
      <p:sp>
        <p:nvSpPr>
          <p:cNvPr id="6148" name="Rezervirano mjesto broja slajda 3">
            <a:extLst>
              <a:ext uri="{FF2B5EF4-FFF2-40B4-BE49-F238E27FC236}">
                <a16:creationId xmlns:a16="http://schemas.microsoft.com/office/drawing/2014/main" id="{12BE2031-7CC7-4FE4-B3EC-5DC2570C42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3A55D58-9BA1-43D1-9A36-11FD222870F9}" type="slidenum">
              <a:rPr lang="en-US" altLang="sr-Latn-RS" smtClean="0"/>
              <a:pPr/>
              <a:t>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9127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slike slajda 1">
            <a:extLst>
              <a:ext uri="{FF2B5EF4-FFF2-40B4-BE49-F238E27FC236}">
                <a16:creationId xmlns:a16="http://schemas.microsoft.com/office/drawing/2014/main" id="{AE8E264D-69D9-4FE6-B64F-E0472ED44B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zervirano mjesto bilježaka 2">
            <a:extLst>
              <a:ext uri="{FF2B5EF4-FFF2-40B4-BE49-F238E27FC236}">
                <a16:creationId xmlns:a16="http://schemas.microsoft.com/office/drawing/2014/main" id="{180E36B1-4945-4135-9D69-22CCCD6BC8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sr-Latn-RS"/>
          </a:p>
        </p:txBody>
      </p:sp>
      <p:sp>
        <p:nvSpPr>
          <p:cNvPr id="6148" name="Rezervirano mjesto broja slajda 3">
            <a:extLst>
              <a:ext uri="{FF2B5EF4-FFF2-40B4-BE49-F238E27FC236}">
                <a16:creationId xmlns:a16="http://schemas.microsoft.com/office/drawing/2014/main" id="{12BE2031-7CC7-4FE4-B3EC-5DC2570C42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3A55D58-9BA1-43D1-9A36-11FD222870F9}" type="slidenum">
              <a:rPr lang="en-US" altLang="sr-Latn-RS" smtClean="0"/>
              <a:pPr/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873202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75866D3-10F3-4DCA-9A35-94BCAEDF0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3C931A4-33AE-4811-9AF0-3D0AA5101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252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966E11D-5F07-40EE-B7BE-C7B5CDFAF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154344C-2718-4CF9-89E9-E1C1A71FF4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289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F77B3D6C-7DE0-4D31-BBDC-FA5A5BD7B2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2774889-940C-452A-A33E-10DB9D27DE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hr-HR" altLang="sr-Latn-R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5B0EF921-6259-4503-939B-ECECDF7062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297A57B-569B-46FC-94C0-08843FA58596}" type="slidenum">
              <a:rPr lang="hr-HR" altLang="sr-Latn-R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12</a:t>
            </a:fld>
            <a:endParaRPr lang="hr-HR" altLang="sr-Latn-R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135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7ECBB4D-2FFD-4DEB-B7FD-684CF26227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3B6AD8E2-EDD9-403A-BBF3-C2A24A092B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hr-HR" altLang="sr-Latn-R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742242AA-107D-48EC-BA50-4B7438A972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B0DDE23-6375-42C4-BEDD-39D130F4F6A9}" type="slidenum">
              <a:rPr lang="hr-HR" altLang="sr-Latn-R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13</a:t>
            </a:fld>
            <a:endParaRPr lang="hr-HR" altLang="sr-Latn-R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246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8E4CE8C-F7AC-4660-B1B4-95641CCA64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157D023-A548-48D6-84F4-3F138A342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704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A0DE-E423-4AB5-8E9A-675462ADA4C0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4493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795A1-70F6-4B27-93DC-4D8765FA4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65798-6E0D-4A3E-AA0F-E6988DEF9B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BF7E4-F56E-41C3-9EE4-47CBE920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52432-E419-4802-AC99-1CE24FA7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0109-3937-42DF-AF06-8D515D5C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735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AF8CF-6267-413F-8829-0F0CA2A8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E6659-0872-4AB7-B9BD-4E8174CF5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A201C-8C34-4021-9EF4-77963D7F6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EC51C-FE04-49B5-9811-D5ADB37EC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FD999-748D-4B88-8444-04DD6DAA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331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7F1B4C-BA33-4FCA-AFAB-B6A4CB1360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110554-C440-464B-887C-BC8617073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E002E-D179-4BCC-B925-0D81DDEB2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A3B3A-622D-4689-9D2B-5D0D16F2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D85A9-FF06-4399-9829-C8C7E635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5598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735694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36899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574218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63082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17035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529646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7533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1017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21F32-32F6-4C36-A591-6123EB33A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B4ECD-9F28-44D5-89C7-8455B3F2F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63AF4-0335-477F-B370-9FF3BECC4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B84CB-84E5-49E6-98CE-BB917DEC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BDDB5-DE5F-4E41-B902-5FC91603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93628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63968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2733686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010651" y="274639"/>
            <a:ext cx="2897716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15384" y="274639"/>
            <a:ext cx="8492067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732433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315385" y="274639"/>
            <a:ext cx="11592983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904465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685406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4857376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46766436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684346451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28844260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21435104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86B1A-C3E3-4CC4-B7C9-4FD6388EF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29812-67CD-41FD-993F-BB2007BBC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4797A-EDF4-46F0-A8C2-68EDDD9F1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2254C-D9BE-4B1D-A73C-312962940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4D1FF-CF29-40FD-B9B6-26B6968C9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50282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51679812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963684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04369841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29868817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19617396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010651" y="274639"/>
            <a:ext cx="2897716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15384" y="274639"/>
            <a:ext cx="8492067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8176750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315385" y="274639"/>
            <a:ext cx="11592983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692481030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16826655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27D70-A353-4901-9DAE-F224880E5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A21F6-55C1-434D-8AD1-25F3646BC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4FF9A-05D3-4297-AB20-C4B7E85D2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DB1D9-C9B4-4D61-AB1A-289F1CBEC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4D52E-27CC-4A6F-8318-63827AE3D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9A1C3-7283-4672-A579-AEE8CD576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095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FD4A6-E1B2-45E2-8A7F-FDAA466C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3B280-CF05-4917-B2D3-2D969DAAD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239B0-0A7B-4491-AC20-1F36AB3D0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EE661-601E-426F-8BDB-9C5A05288F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FD91AD-36FE-4466-90D5-5B3F8777D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1E2231-947C-425F-9798-98C85577E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874455-F114-41E6-A4ED-340A25E9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2D8C0-D243-489B-9FD4-481D8A23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18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6973A-9A36-4DE3-9114-86CAAD58B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6F138-89A0-4A12-8A7F-D6F93B847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5E596-7E46-4236-B89F-85A64874D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63CB5-C304-46BA-9372-B5D1AEF0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711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E319B-C1A3-4FE9-A0A3-88895CB3A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8B19F6-9E3F-4C79-A6D5-049305FA1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B72D6-F0DB-45DC-A40A-A9280902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59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11C81-1326-4143-9671-2AC21EC2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D4B98-C810-4B23-AC3F-7E0736877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F455A-5AAC-4CD0-9F7B-B387494E2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A4E3B-64BB-4A4B-8E0A-2782F32C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11D17-D412-4391-BF37-EF9909D37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0D9B3-F5C2-4626-8F88-C7BFF1A7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642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C1AC5-75B5-4EDD-913D-9C30BBADD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55F97-D3F0-4D1E-ABFD-5FACB6C6B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70E4F-EF80-4C23-A97A-C4C9466C0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F8CCE-88E2-4C07-B720-12CF57C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F7478-E849-4EE8-A96E-D9175C83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66F4F-D350-498B-8CF7-E40AB68EB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792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3B16C4-D26D-4CD0-83E6-2BE2920B8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C83B4-5FE9-47C9-BEBB-B0127B614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413CC-26ED-41CF-810F-34026A3AD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31F59-549F-4857-B2C7-C920583CBB87}" type="datetimeFigureOut">
              <a:rPr lang="hr-HR" smtClean="0"/>
              <a:t>9.7.2018.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F4D95-42F0-495B-A9EA-07C55B5FF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09924-16ED-4E08-8F63-20CC94908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0FD81-5E44-4A85-8B69-972E06595C2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9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385" y="1577975"/>
            <a:ext cx="11592983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10128251" cy="457200"/>
          </a:xfrm>
          <a:prstGeom prst="rect">
            <a:avLst/>
          </a:prstGeom>
          <a:noFill/>
          <a:ln>
            <a:noFill/>
          </a:ln>
          <a:extLst/>
        </p:spPr>
        <p:txBody>
          <a:bodyPr lIns="82351" tIns="16211" rIns="82351" bIns="162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550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385" y="1577975"/>
            <a:ext cx="11592983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10128251" cy="457200"/>
          </a:xfrm>
          <a:prstGeom prst="rect">
            <a:avLst/>
          </a:prstGeom>
          <a:noFill/>
          <a:ln>
            <a:noFill/>
          </a:ln>
          <a:extLst/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015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zjz.hr/" TargetMode="External"/><Relationship Id="rId2" Type="http://schemas.openxmlformats.org/officeDocument/2006/relationships/hyperlink" Target="http://www.dzs.h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zjz.hr/medunarodna-istrazivanja/espad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.xlsx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.xlsx"/><Relationship Id="rId2" Type="http://schemas.openxmlformats.org/officeDocument/2006/relationships/slideLayout" Target="../slideLayouts/slideLayout3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33B13-AB9D-4324-965B-B15D0CB037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Planiranje i izrada Strateškog plana „Županija – prijatelj djece”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9B6F10-DAC6-4AD3-9DF3-104C151270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Hrvatska zajednica županija, 10. srpnja 2018.</a:t>
            </a:r>
          </a:p>
          <a:p>
            <a:endParaRPr lang="hr-HR" dirty="0"/>
          </a:p>
          <a:p>
            <a:r>
              <a:rPr lang="hr-HR" dirty="0" err="1"/>
              <a:t>Izv.prof</a:t>
            </a:r>
            <a:r>
              <a:rPr lang="hr-HR" dirty="0"/>
              <a:t>. dr.sc. Martina Ferić</a:t>
            </a:r>
          </a:p>
          <a:p>
            <a:r>
              <a:rPr lang="hr-HR" dirty="0"/>
              <a:t>Tina Krznarić </a:t>
            </a:r>
            <a:r>
              <a:rPr lang="hr-HR" dirty="0" err="1"/>
              <a:t>Jaković</a:t>
            </a:r>
            <a:r>
              <a:rPr lang="hr-HR" dirty="0"/>
              <a:t>, </a:t>
            </a:r>
            <a:r>
              <a:rPr lang="hr-HR" dirty="0" err="1"/>
              <a:t>mag.psych</a:t>
            </a:r>
            <a:r>
              <a:rPr lang="hr-HR" dirty="0"/>
              <a:t>.</a:t>
            </a:r>
          </a:p>
          <a:p>
            <a:r>
              <a:rPr lang="hr-HR" dirty="0"/>
              <a:t>Dr.sc. Arijana </a:t>
            </a:r>
            <a:r>
              <a:rPr lang="hr-HR" dirty="0" err="1"/>
              <a:t>Mataga</a:t>
            </a:r>
            <a:r>
              <a:rPr lang="hr-HR" dirty="0"/>
              <a:t> </a:t>
            </a:r>
            <a:r>
              <a:rPr lang="hr-HR" dirty="0" err="1"/>
              <a:t>Tintor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3224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BD191-B86D-46A6-8728-DA08FAA31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Načini procjene potreba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3C8AE-E7C5-4DB2-88C9-44F8C15E8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490"/>
            <a:ext cx="10515600" cy="5123793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rgbClr val="333F50"/>
              </a:buClr>
              <a:buSzPct val="90000"/>
              <a:buNone/>
            </a:pPr>
            <a:r>
              <a:rPr lang="hr-HR" sz="2500" dirty="0">
                <a:solidFill>
                  <a:srgbClr val="333F50"/>
                </a:solidFill>
              </a:rPr>
              <a:t>Kvalitativni</a:t>
            </a:r>
          </a:p>
          <a:p>
            <a:pPr marL="358775" indent="-358775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intervjui (ključni ljudi – političari, stručnjaci)</a:t>
            </a:r>
          </a:p>
          <a:p>
            <a:pPr marL="358775" indent="-358775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fokus grupe (stručnjaci, građani, djeca, mladi, roditelji, ranjive skupine - ciljane skupine)</a:t>
            </a:r>
          </a:p>
          <a:p>
            <a:pPr marL="0" indent="0">
              <a:buClr>
                <a:srgbClr val="333F50"/>
              </a:buClr>
              <a:buSzPct val="90000"/>
              <a:buNone/>
            </a:pPr>
            <a:endParaRPr lang="hr-HR" sz="2500" dirty="0">
              <a:solidFill>
                <a:srgbClr val="333F50"/>
              </a:solidFill>
            </a:endParaRPr>
          </a:p>
          <a:p>
            <a:pPr marL="0" indent="0">
              <a:buClr>
                <a:srgbClr val="333F50"/>
              </a:buClr>
              <a:buSzPct val="90000"/>
              <a:buNone/>
            </a:pPr>
            <a:r>
              <a:rPr lang="hr-HR" sz="2500" dirty="0">
                <a:solidFill>
                  <a:srgbClr val="333F50"/>
                </a:solidFill>
              </a:rPr>
              <a:t>Kvantitativni</a:t>
            </a:r>
          </a:p>
          <a:p>
            <a:pPr marL="358775" indent="-358775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korištenje postojećih epidemiološkim, demografskih i drugih podataka (dokumentacija, dostupna znanstvena istraživanja)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>
                <a:solidFill>
                  <a:srgbClr val="333F50"/>
                </a:solidFill>
              </a:rPr>
              <a:t>Državni zavod za statistiku, </a:t>
            </a:r>
            <a:r>
              <a:rPr lang="hr-HR" sz="2200" dirty="0">
                <a:solidFill>
                  <a:srgbClr val="333F50"/>
                </a:solidFill>
                <a:hlinkClick r:id="rId2"/>
              </a:rPr>
              <a:t>www.dzs.hr</a:t>
            </a:r>
            <a:endParaRPr lang="hr-HR" sz="2200" dirty="0">
              <a:solidFill>
                <a:srgbClr val="333F5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>
                <a:solidFill>
                  <a:srgbClr val="333F50"/>
                </a:solidFill>
              </a:rPr>
              <a:t>Hrvatski zavod za javno zdravstvo, </a:t>
            </a:r>
            <a:r>
              <a:rPr lang="hr-HR" sz="2200" dirty="0">
                <a:solidFill>
                  <a:srgbClr val="333F50"/>
                </a:solidFill>
                <a:hlinkClick r:id="rId3"/>
              </a:rPr>
              <a:t>www.hzjz.hr</a:t>
            </a:r>
            <a:endParaRPr lang="hr-HR" sz="2200" dirty="0">
              <a:solidFill>
                <a:srgbClr val="333F5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200" dirty="0">
                <a:solidFill>
                  <a:srgbClr val="333F50"/>
                </a:solidFill>
              </a:rPr>
              <a:t>Europsko istraživanje o pušenju, pijenju alkohola i uzimanju droga među učenicima (ESPAD), </a:t>
            </a:r>
            <a:r>
              <a:rPr lang="hr-HR" sz="2200" dirty="0">
                <a:solidFill>
                  <a:srgbClr val="333F50"/>
                </a:solidFill>
                <a:hlinkClick r:id="rId4"/>
              </a:rPr>
              <a:t>https://www.hzjz.hr/medunarodna-istrazivanja/espad/</a:t>
            </a:r>
            <a:endParaRPr lang="hr-HR" sz="2200" dirty="0">
              <a:solidFill>
                <a:srgbClr val="333F50"/>
              </a:solidFill>
            </a:endParaRPr>
          </a:p>
          <a:p>
            <a:pPr marL="358775" indent="-358775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provođenje znanstvenog istraživanja</a:t>
            </a:r>
          </a:p>
        </p:txBody>
      </p:sp>
    </p:spTree>
    <p:extLst>
      <p:ext uri="{BB962C8B-B14F-4D97-AF65-F5344CB8AC3E}">
        <p14:creationId xmlns:p14="http://schemas.microsoft.com/office/powerpoint/2010/main" val="3725631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6A083-5FCB-4379-A610-FD8EC5C4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Način procjene resursa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13386-699F-44D1-AF9F-62B62A800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333F50"/>
              </a:buClr>
              <a:buSzPct val="90000"/>
              <a:buNone/>
            </a:pPr>
            <a:r>
              <a:rPr lang="hr-HR" sz="2500" dirty="0">
                <a:solidFill>
                  <a:srgbClr val="333F50"/>
                </a:solidFill>
              </a:rPr>
              <a:t>Kvalitativni</a:t>
            </a:r>
          </a:p>
          <a:p>
            <a:pPr>
              <a:buClr>
                <a:srgbClr val="333F50"/>
              </a:buClr>
              <a:buSzPct val="90000"/>
            </a:pPr>
            <a:r>
              <a:rPr lang="hr-HR" sz="2500" dirty="0">
                <a:solidFill>
                  <a:srgbClr val="333F50"/>
                </a:solidFill>
              </a:rPr>
              <a:t>intervjui (ključni ljudi – političari, stručnjaci)</a:t>
            </a:r>
          </a:p>
          <a:p>
            <a:pPr>
              <a:buClr>
                <a:srgbClr val="333F50"/>
              </a:buClr>
              <a:buSzPct val="90000"/>
            </a:pPr>
            <a:r>
              <a:rPr lang="hr-HR" sz="2500" dirty="0">
                <a:solidFill>
                  <a:srgbClr val="333F50"/>
                </a:solidFill>
              </a:rPr>
              <a:t>fokus grupe (stručnjaci, građani - ciljane skupine)</a:t>
            </a:r>
          </a:p>
          <a:p>
            <a:pPr>
              <a:buClr>
                <a:srgbClr val="333F50"/>
              </a:buClr>
              <a:buSzPct val="90000"/>
            </a:pPr>
            <a:endParaRPr lang="hr-HR" sz="2500" dirty="0">
              <a:solidFill>
                <a:srgbClr val="333F50"/>
              </a:solidFill>
            </a:endParaRPr>
          </a:p>
          <a:p>
            <a:pPr marL="0" indent="0">
              <a:buClr>
                <a:srgbClr val="333F50"/>
              </a:buClr>
              <a:buSzPct val="90000"/>
              <a:buNone/>
            </a:pPr>
            <a:r>
              <a:rPr lang="hr-HR" sz="2500" dirty="0">
                <a:solidFill>
                  <a:srgbClr val="333F50"/>
                </a:solidFill>
              </a:rPr>
              <a:t>Popis resursa</a:t>
            </a:r>
          </a:p>
          <a:p>
            <a:pPr marL="0" indent="0">
              <a:buClr>
                <a:srgbClr val="333F50"/>
              </a:buClr>
              <a:buSzPct val="90000"/>
              <a:buNone/>
            </a:pPr>
            <a:endParaRPr lang="hr-HR" sz="2500" dirty="0">
              <a:solidFill>
                <a:srgbClr val="333F50"/>
              </a:solidFill>
            </a:endParaRP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0979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D953-F548-4900-A84D-6377A0A71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663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Primjer Istarska županija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8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procjena potreba i resursa</a:t>
            </a:r>
            <a:endParaRPr lang="hr-HR" sz="4000" dirty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C3237B66-7E32-43E5-8DD8-74846A2F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0258"/>
          </a:xfrm>
        </p:spPr>
        <p:txBody>
          <a:bodyPr>
            <a:normAutofit/>
          </a:bodyPr>
          <a:lstStyle/>
          <a:p>
            <a:pPr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400" dirty="0">
                <a:solidFill>
                  <a:srgbClr val="333F50"/>
                </a:solidFill>
              </a:rPr>
              <a:t>prikupljanje epidemioloških podatka</a:t>
            </a:r>
          </a:p>
          <a:p>
            <a:pPr lvl="1"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000" dirty="0">
                <a:solidFill>
                  <a:srgbClr val="333F50"/>
                </a:solidFill>
              </a:rPr>
              <a:t>obrazovanje, socijalna skrb, državno odvjetništvo, policija, općinski sud, prekršajni sud, zdravstvo</a:t>
            </a:r>
          </a:p>
          <a:p>
            <a:pPr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400" dirty="0">
                <a:solidFill>
                  <a:srgbClr val="333F50"/>
                </a:solidFill>
              </a:rPr>
              <a:t>znanstveno istraživanje – procjena rizičnih i zaštitih čimbenika i rizičnih ponašanja djece i mladih</a:t>
            </a:r>
          </a:p>
          <a:p>
            <a:pPr marL="796925" lvl="4" indent="-285750"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000" dirty="0">
                <a:solidFill>
                  <a:srgbClr val="333F50"/>
                </a:solidFill>
              </a:rPr>
              <a:t>kvantitativno – 13 upitnika; djeca i mladi, učitelji, stručni suradnici u školama, roditelji, građani, ključni ljudi</a:t>
            </a:r>
          </a:p>
          <a:p>
            <a:pPr marL="796925" lvl="4" indent="-285750"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000" dirty="0">
                <a:solidFill>
                  <a:srgbClr val="333F50"/>
                </a:solidFill>
              </a:rPr>
              <a:t>kvalitativno – 15 fokus grupa – mladi (14-25 godina), građani (26 - 65 godina), predstavnici NVS, stručnjaci, ključni ljudi (uključujući gospodarstvenike)</a:t>
            </a:r>
          </a:p>
          <a:p>
            <a:pPr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400" dirty="0">
                <a:solidFill>
                  <a:srgbClr val="333F50"/>
                </a:solidFill>
              </a:rPr>
              <a:t>prikupljanje podataka o resursima u zajednici </a:t>
            </a:r>
          </a:p>
          <a:p>
            <a:pPr marL="796925" lvl="4" indent="-285750"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000" dirty="0">
                <a:solidFill>
                  <a:srgbClr val="333F50"/>
                </a:solidFill>
              </a:rPr>
              <a:t>Protokol za popisivanje državnih/županijskih/lokalnih resursa</a:t>
            </a:r>
          </a:p>
          <a:p>
            <a:pPr marL="796925" lvl="4" indent="-285750"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000" dirty="0">
                <a:solidFill>
                  <a:srgbClr val="333F50"/>
                </a:solidFill>
              </a:rPr>
              <a:t>Protokol za popisivanje privatnih/nevladinih resursa</a:t>
            </a:r>
          </a:p>
          <a:p>
            <a:pPr marL="796925" lvl="4" indent="-285750">
              <a:buSzPct val="80000"/>
              <a:buFont typeface="Wingdings" panose="05000000000000000000" pitchFamily="2" charset="2"/>
              <a:buChar char="§"/>
            </a:pPr>
            <a:r>
              <a:rPr lang="hr-HR" altLang="sr-Latn-RS" sz="2000" dirty="0">
                <a:solidFill>
                  <a:srgbClr val="333F50"/>
                </a:solidFill>
              </a:rPr>
              <a:t>Protokol za opisivanje projekata/programa (38 programa)</a:t>
            </a:r>
          </a:p>
        </p:txBody>
      </p:sp>
    </p:spTree>
    <p:extLst>
      <p:ext uri="{BB962C8B-B14F-4D97-AF65-F5344CB8AC3E}">
        <p14:creationId xmlns:p14="http://schemas.microsoft.com/office/powerpoint/2010/main" val="1704326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E5CB3-15F5-495B-BD1B-833DE7738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Istarska županija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8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Implementacija programa/aktivnosti po prioritetima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77780A-7C1C-4F6F-9110-E761F2F81B74}"/>
              </a:ext>
            </a:extLst>
          </p:cNvPr>
          <p:cNvGraphicFramePr>
            <a:graphicFrameLocks noGrp="1"/>
          </p:cNvGraphicFramePr>
          <p:nvPr/>
        </p:nvGraphicFramePr>
        <p:xfrm>
          <a:off x="1050925" y="2322513"/>
          <a:ext cx="9875838" cy="3474720"/>
        </p:xfrm>
        <a:graphic>
          <a:graphicData uri="http://schemas.openxmlformats.org/drawingml/2006/table">
            <a:tbl>
              <a:tblPr/>
              <a:tblGrid>
                <a:gridCol w="5499100">
                  <a:extLst>
                    <a:ext uri="{9D8B030D-6E8A-4147-A177-3AD203B41FA5}">
                      <a16:colId xmlns:a16="http://schemas.microsoft.com/office/drawing/2014/main" val="3844937684"/>
                    </a:ext>
                  </a:extLst>
                </a:gridCol>
                <a:gridCol w="4376738">
                  <a:extLst>
                    <a:ext uri="{9D8B030D-6E8A-4147-A177-3AD203B41FA5}">
                      <a16:colId xmlns:a16="http://schemas.microsoft.com/office/drawing/2014/main" val="4053274832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prioritet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aktivnosti/program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24025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socijalno-emocionalno učenje djece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PATHS program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67541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savjetovališta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izrada kriterija/standarada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214158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suradnja škole/vrtića i roditelja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izrada modela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205980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prevencija korištenja alkohola kod mladih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razvoj kampanja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618914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građenje roditeljskih vještina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F50"/>
                          </a:solidFill>
                          <a:effectLst/>
                          <a:latin typeface="Calibri" panose="020F0502020204030204" pitchFamily="34" charset="0"/>
                        </a:rPr>
                        <a:t>unaprjeđenje programa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294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866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2132-43F3-45FD-AD21-95A9C8B19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Primjer projekta Prevencija u zajednici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4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procjena potreba i resursa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7F44803-5971-4DA0-BC86-02AD5F28B7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>
                <a:solidFill>
                  <a:schemeClr val="tx2">
                    <a:lumMod val="75000"/>
                  </a:schemeClr>
                </a:solidFill>
              </a:rPr>
              <a:t>intervju s gradonačelnicima</a:t>
            </a:r>
          </a:p>
          <a:p>
            <a:pPr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>
                <a:solidFill>
                  <a:schemeClr val="tx2">
                    <a:lumMod val="75000"/>
                  </a:schemeClr>
                </a:solidFill>
              </a:rPr>
              <a:t>fokus grupe s ključnim ljudima</a:t>
            </a:r>
          </a:p>
          <a:p>
            <a:pPr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>
                <a:solidFill>
                  <a:schemeClr val="tx2">
                    <a:lumMod val="75000"/>
                  </a:schemeClr>
                </a:solidFill>
              </a:rPr>
              <a:t>anketa o problemima u zajednici – percepcija građana</a:t>
            </a:r>
          </a:p>
          <a:p>
            <a:pPr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>
                <a:solidFill>
                  <a:schemeClr val="tx2">
                    <a:lumMod val="75000"/>
                  </a:schemeClr>
                </a:solidFill>
              </a:rPr>
              <a:t>istraživanje – percepcija djece i mladih</a:t>
            </a:r>
          </a:p>
          <a:p>
            <a:pPr lvl="1"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solidFill>
                  <a:schemeClr val="tx2">
                    <a:lumMod val="75000"/>
                  </a:schemeClr>
                </a:solidFill>
              </a:rPr>
              <a:t>rizična ponašanja</a:t>
            </a:r>
          </a:p>
          <a:p>
            <a:pPr lvl="1"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solidFill>
                  <a:schemeClr val="tx2">
                    <a:lumMod val="75000"/>
                  </a:schemeClr>
                </a:solidFill>
              </a:rPr>
              <a:t>rizični i zaštitni čimbenici u zajednici, obitelji, školi, vršnjačkim grupama</a:t>
            </a:r>
          </a:p>
          <a:p>
            <a:pPr eaLnBrk="1" hangingPunct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>
                <a:solidFill>
                  <a:schemeClr val="tx2">
                    <a:lumMod val="75000"/>
                  </a:schemeClr>
                </a:solidFill>
              </a:rPr>
              <a:t>procjena resursa 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solidFill>
                  <a:schemeClr val="tx2">
                    <a:lumMod val="75000"/>
                  </a:schemeClr>
                </a:solidFill>
              </a:rPr>
              <a:t>dostupnost resursa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solidFill>
                  <a:schemeClr val="tx2">
                    <a:lumMod val="75000"/>
                  </a:schemeClr>
                </a:solidFill>
              </a:rPr>
              <a:t>procjena spremnosti zajednice za preventivno djelovanje (ključni ljudi)</a:t>
            </a:r>
          </a:p>
        </p:txBody>
      </p:sp>
    </p:spTree>
    <p:extLst>
      <p:ext uri="{BB962C8B-B14F-4D97-AF65-F5344CB8AC3E}">
        <p14:creationId xmlns:p14="http://schemas.microsoft.com/office/powerpoint/2010/main" val="776671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1E85F-E2C2-455E-B18B-0C97EDFF0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Primjer profila zajednice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4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rizični čimbenici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2825853-B3CF-4BB8-9243-7C4EE22942DC}"/>
              </a:ext>
            </a:extLst>
          </p:cNvPr>
          <p:cNvGraphicFramePr>
            <a:graphicFrameLocks/>
          </p:cNvGraphicFramePr>
          <p:nvPr/>
        </p:nvGraphicFramePr>
        <p:xfrm>
          <a:off x="0" y="1519316"/>
          <a:ext cx="12192000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2182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C6C750C-6F8D-49A3-9D55-D3A0F61AC192}"/>
              </a:ext>
            </a:extLst>
          </p:cNvPr>
          <p:cNvGraphicFramePr>
            <a:graphicFrameLocks/>
          </p:cNvGraphicFramePr>
          <p:nvPr/>
        </p:nvGraphicFramePr>
        <p:xfrm>
          <a:off x="168812" y="1448972"/>
          <a:ext cx="11915336" cy="5134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32C6884E-B58E-4F89-9B22-F2B906286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52" y="274320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Primjer profila zajednice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4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rizični čimbenici - nastavak</a:t>
            </a:r>
          </a:p>
        </p:txBody>
      </p:sp>
    </p:spTree>
    <p:extLst>
      <p:ext uri="{BB962C8B-B14F-4D97-AF65-F5344CB8AC3E}">
        <p14:creationId xmlns:p14="http://schemas.microsoft.com/office/powerpoint/2010/main" val="2654993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D2A6933-7AFF-4229-A4E9-02893A54A187}"/>
              </a:ext>
            </a:extLst>
          </p:cNvPr>
          <p:cNvGraphicFramePr>
            <a:graphicFrameLocks/>
          </p:cNvGraphicFramePr>
          <p:nvPr/>
        </p:nvGraphicFramePr>
        <p:xfrm>
          <a:off x="590843" y="1690688"/>
          <a:ext cx="11057205" cy="497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3557B84C-7E38-4088-94E2-E6AC52A8F1FF}"/>
              </a:ext>
            </a:extLst>
          </p:cNvPr>
          <p:cNvSpPr txBox="1">
            <a:spLocks/>
          </p:cNvSpPr>
          <p:nvPr/>
        </p:nvSpPr>
        <p:spPr>
          <a:xfrm>
            <a:off x="54395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Primjer profila zajednice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4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zaštitni čimbenici</a:t>
            </a:r>
          </a:p>
        </p:txBody>
      </p:sp>
    </p:spTree>
    <p:extLst>
      <p:ext uri="{BB962C8B-B14F-4D97-AF65-F5344CB8AC3E}">
        <p14:creationId xmlns:p14="http://schemas.microsoft.com/office/powerpoint/2010/main" val="1034803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3259652-2656-4554-A831-3EB5A6FD95C1}"/>
              </a:ext>
            </a:extLst>
          </p:cNvPr>
          <p:cNvGraphicFramePr/>
          <p:nvPr>
            <p:extLst/>
          </p:nvPr>
        </p:nvGraphicFramePr>
        <p:xfrm>
          <a:off x="1435100" y="1645920"/>
          <a:ext cx="9321800" cy="5069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2287425-7861-4A9F-860A-9DBC8D53D0AF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Primjer projekta Prevencija u zajednici</a:t>
            </a:r>
            <a:b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</a:br>
            <a:r>
              <a:rPr lang="hr-HR" sz="24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identificirane potrebe i postavljeni prioriteti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858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5C442-200A-447F-BF9D-3F1F06DE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Procjena potreba i resursa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CD920-4B86-4488-B5DB-B1B29AAF0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Vježba</a:t>
            </a:r>
          </a:p>
          <a:p>
            <a:pPr marL="0" indent="0" algn="r">
              <a:buNone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Rad u grupama</a:t>
            </a:r>
          </a:p>
          <a:p>
            <a:pPr marL="0" indent="0" algn="r">
              <a:buNone/>
            </a:pPr>
            <a:endParaRPr lang="hr-HR" sz="24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r-HR" sz="3000" dirty="0">
                <a:solidFill>
                  <a:schemeClr val="tx2">
                    <a:lumMod val="75000"/>
                  </a:schemeClr>
                </a:solidFill>
              </a:rPr>
              <a:t>Postavljanje plana za procjenu potreba i resursa u zajednici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(protokol 1)</a:t>
            </a:r>
          </a:p>
          <a:p>
            <a:pPr marL="0" indent="0">
              <a:buNone/>
            </a:pPr>
            <a:endParaRPr lang="hr-HR" sz="24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Uputa: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izabrati jedno programsko područje (od 4. do 10.)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izabrati 3 kriterija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chemeClr val="tx2">
                    <a:lumMod val="75000"/>
                  </a:schemeClr>
                </a:solidFill>
              </a:rPr>
              <a:t>postaviti plan za procjenu potreba i resursa za odabrane kriterije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tx2">
                    <a:lumMod val="75000"/>
                  </a:schemeClr>
                </a:solidFill>
              </a:rPr>
              <a:t>programska područja – mogući izvor podataka  – metoda </a:t>
            </a:r>
          </a:p>
          <a:p>
            <a:pPr marL="0" indent="0">
              <a:buNone/>
            </a:pPr>
            <a:endParaRPr lang="hr-H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642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B46FE406-26B9-4936-9C1F-AA05B3DF62A1}"/>
              </a:ext>
            </a:extLst>
          </p:cNvPr>
          <p:cNvGraphicFramePr/>
          <p:nvPr>
            <p:extLst/>
          </p:nvPr>
        </p:nvGraphicFramePr>
        <p:xfrm>
          <a:off x="1320410" y="1690689"/>
          <a:ext cx="8119012" cy="4868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A9878B0-826B-4B11-A562-13B194D7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Izrada Strateškog plana</a:t>
            </a:r>
          </a:p>
        </p:txBody>
      </p:sp>
    </p:spTree>
    <p:extLst>
      <p:ext uri="{BB962C8B-B14F-4D97-AF65-F5344CB8AC3E}">
        <p14:creationId xmlns:p14="http://schemas.microsoft.com/office/powerpoint/2010/main" val="4233685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F8415-2907-40D1-9A05-ABCB2F1C7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Definiranje dodatnih prioriteta (kriterija) po programskim područjima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54EC4-3852-4415-8E16-E9032F68F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Postavljanje ciljeva na razini svakog (odabranog) prioriteta</a:t>
            </a:r>
          </a:p>
          <a:p>
            <a:pPr marL="0" indent="0">
              <a:buNone/>
            </a:pPr>
            <a:endParaRPr lang="hr-HR" dirty="0"/>
          </a:p>
          <a:p>
            <a:pPr algn="just">
              <a:spcAft>
                <a:spcPts val="0"/>
              </a:spcAft>
            </a:pPr>
            <a:r>
              <a:rPr lang="hr-HR" dirty="0">
                <a:solidFill>
                  <a:srgbClr val="0070C0"/>
                </a:solidFill>
              </a:rPr>
              <a:t>Opći cilj</a:t>
            </a:r>
            <a:r>
              <a:rPr lang="hr-HR" dirty="0"/>
              <a:t>- Doprinos projekta ciljevima politika i programa</a:t>
            </a:r>
          </a:p>
          <a:p>
            <a:pPr algn="just"/>
            <a:r>
              <a:rPr lang="hr-HR" dirty="0">
                <a:solidFill>
                  <a:srgbClr val="0070C0"/>
                </a:solidFill>
              </a:rPr>
              <a:t>Svrha projekta (specifičan cilj)</a:t>
            </a:r>
            <a:r>
              <a:rPr lang="hr-HR" dirty="0"/>
              <a:t>- Što želimo postići projektom s aspekta neposredne koristi za ciljnu skupinu projekta, </a:t>
            </a:r>
            <a:r>
              <a:rPr lang="hr-HR" b="1" u="sng" dirty="0"/>
              <a:t>KRITERIJ AKCIJE ŽPD</a:t>
            </a:r>
            <a:endParaRPr lang="hr-HR" b="1" u="sng" dirty="0">
              <a:solidFill>
                <a:srgbClr val="365F91"/>
              </a:solidFill>
              <a:latin typeface="Arial"/>
              <a:ea typeface="Times New Roman"/>
              <a:cs typeface="Times New Roman"/>
            </a:endParaRPr>
          </a:p>
          <a:p>
            <a:pPr algn="just"/>
            <a:r>
              <a:rPr lang="hr-HR" dirty="0">
                <a:solidFill>
                  <a:srgbClr val="0070C0"/>
                </a:solidFill>
              </a:rPr>
              <a:t>Rezultati projekta</a:t>
            </a:r>
            <a:r>
              <a:rPr lang="hr-HR" dirty="0"/>
              <a:t>- Opipljivi ishodi projekta; proizvodi, usluge i sl. ostvareni projektom</a:t>
            </a:r>
          </a:p>
          <a:p>
            <a:pPr algn="just"/>
            <a:r>
              <a:rPr lang="hr-HR" dirty="0">
                <a:solidFill>
                  <a:srgbClr val="0070C0"/>
                </a:solidFill>
              </a:rPr>
              <a:t>Aktivnosti</a:t>
            </a:r>
            <a:r>
              <a:rPr lang="hr-HR" dirty="0"/>
              <a:t> -  Zadaci koje je potrebno poduzeti da bi se ostvarili rezultati projekta</a:t>
            </a:r>
            <a:endParaRPr lang="hr-HR" dirty="0">
              <a:solidFill>
                <a:srgbClr val="365F91"/>
              </a:solidFill>
              <a:latin typeface="Arial"/>
              <a:ea typeface="Times New Roman"/>
              <a:cs typeface="Times New Roman"/>
            </a:endParaRPr>
          </a:p>
          <a:p>
            <a:pPr algn="just"/>
            <a:endParaRPr lang="hr-HR" dirty="0">
              <a:solidFill>
                <a:srgbClr val="365F91"/>
              </a:solidFill>
              <a:latin typeface="Arial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hr-HR" dirty="0">
              <a:solidFill>
                <a:srgbClr val="365F91"/>
              </a:solidFill>
              <a:latin typeface="Arial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466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Analiza problema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703763"/>
          </a:xfrm>
        </p:spPr>
        <p:txBody>
          <a:bodyPr/>
          <a:lstStyle/>
          <a:p>
            <a:r>
              <a:rPr lang="hr-HR" dirty="0"/>
              <a:t>Analiza problema i analiza sudionika (ciljne skupine) su prva dva koraka u identifikaciji projekta (akcije) </a:t>
            </a:r>
            <a:r>
              <a:rPr lang="hr-HR" dirty="0">
                <a:sym typeface="Wingdings" panose="05000000000000000000" pitchFamily="2" charset="2"/>
              </a:rPr>
              <a:t> temelj za razradu relevantnosti</a:t>
            </a:r>
          </a:p>
          <a:p>
            <a:r>
              <a:rPr lang="hr-HR" dirty="0">
                <a:sym typeface="Wingdings" panose="05000000000000000000" pitchFamily="2" charset="2"/>
              </a:rPr>
              <a:t>Iz problema proizlaze ciljevi (i rezultati), kao pozitivna slika inicijalno negativnog stanja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 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714500" y="4094448"/>
            <a:ext cx="2851136" cy="1645951"/>
          </a:xfrm>
          <a:prstGeom prst="roundRect">
            <a:avLst>
              <a:gd name="adj" fmla="val 1000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dirty="0"/>
              <a:t>Negativna situacija (problem)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556500" y="4094449"/>
            <a:ext cx="3022607" cy="1645951"/>
          </a:xfrm>
          <a:prstGeom prst="roundRect">
            <a:avLst>
              <a:gd name="adj" fmla="val 1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dirty="0"/>
              <a:t>Pozitivno ostvarenje (cilj)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5067300" y="3888723"/>
            <a:ext cx="2311400" cy="2057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Implementacija projekta (aktivnosti)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1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7902522" y="2208325"/>
            <a:ext cx="1184031" cy="64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1085"/>
          </a:xfrm>
        </p:spPr>
        <p:txBody>
          <a:bodyPr/>
          <a:lstStyle/>
          <a:p>
            <a:pPr algn="ctr"/>
            <a:r>
              <a:rPr lang="hr-HR" dirty="0">
                <a:solidFill>
                  <a:srgbClr val="00B050"/>
                </a:solidFill>
              </a:rPr>
              <a:t>Problemsko stablo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21" name="Content Placeholder 20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98924" y="4462001"/>
            <a:ext cx="2394149" cy="7606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Rounded Rectangle 5"/>
          <p:cNvSpPr/>
          <p:nvPr/>
        </p:nvSpPr>
        <p:spPr>
          <a:xfrm>
            <a:off x="2892080" y="2182583"/>
            <a:ext cx="1184031" cy="64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892080" y="1300469"/>
            <a:ext cx="1184032" cy="59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84096" y="1892434"/>
            <a:ext cx="0" cy="283272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87899" y="2967332"/>
            <a:ext cx="10016197" cy="28136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7902522" y="1326211"/>
            <a:ext cx="1184032" cy="59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8494538" y="1918176"/>
            <a:ext cx="0" cy="283272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3500509" y="3016056"/>
            <a:ext cx="5001063" cy="1176116"/>
            <a:chOff x="3500509" y="3016056"/>
            <a:chExt cx="5001063" cy="1176116"/>
          </a:xfrm>
        </p:grpSpPr>
        <p:grpSp>
          <p:nvGrpSpPr>
            <p:cNvPr id="28" name="Group 27"/>
            <p:cNvGrpSpPr/>
            <p:nvPr/>
          </p:nvGrpSpPr>
          <p:grpSpPr>
            <a:xfrm>
              <a:off x="3500509" y="3016056"/>
              <a:ext cx="5001063" cy="1176116"/>
              <a:chOff x="3500509" y="3642260"/>
              <a:chExt cx="5001063" cy="1176116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3500509" y="4093698"/>
                <a:ext cx="5001063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V="1">
                <a:off x="3500509" y="3642261"/>
                <a:ext cx="0" cy="451437"/>
              </a:xfrm>
              <a:prstGeom prst="straightConnector1">
                <a:avLst/>
              </a:prstGeom>
              <a:ln w="28575">
                <a:tailEnd type="triangle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 flipV="1">
                <a:off x="8494538" y="3642260"/>
                <a:ext cx="0" cy="45143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ounded Rectangle 21"/>
              <p:cNvSpPr/>
              <p:nvPr/>
            </p:nvSpPr>
            <p:spPr>
              <a:xfrm>
                <a:off x="4985234" y="4360985"/>
                <a:ext cx="2024579" cy="457391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GLAVNI PROBLEM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34" name="Straight Connector 33"/>
            <p:cNvCxnSpPr>
              <a:stCxn id="22" idx="0"/>
            </p:cNvCxnSpPr>
            <p:nvPr/>
          </p:nvCxnSpPr>
          <p:spPr>
            <a:xfrm flipH="1" flipV="1">
              <a:off x="5992837" y="3467493"/>
              <a:ext cx="4687" cy="2672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ounded Rectangle 34"/>
          <p:cNvSpPr/>
          <p:nvPr/>
        </p:nvSpPr>
        <p:spPr>
          <a:xfrm>
            <a:off x="5332824" y="4614569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894278" y="4595911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7750122" y="4636590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6669255" y="5984185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3996393" y="5984185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35" idx="0"/>
            <a:endCxn id="22" idx="2"/>
          </p:cNvCxnSpPr>
          <p:nvPr/>
        </p:nvCxnSpPr>
        <p:spPr>
          <a:xfrm flipH="1" flipV="1">
            <a:off x="5997524" y="4192172"/>
            <a:ext cx="3516" cy="42239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6" idx="0"/>
          </p:cNvCxnSpPr>
          <p:nvPr/>
        </p:nvCxnSpPr>
        <p:spPr>
          <a:xfrm flipH="1" flipV="1">
            <a:off x="3562493" y="4343063"/>
            <a:ext cx="1" cy="252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8436657" y="4383742"/>
            <a:ext cx="1" cy="252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562493" y="4357045"/>
            <a:ext cx="4874164" cy="263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9" idx="0"/>
          </p:cNvCxnSpPr>
          <p:nvPr/>
        </p:nvCxnSpPr>
        <p:spPr>
          <a:xfrm flipH="1" flipV="1">
            <a:off x="4664608" y="5809957"/>
            <a:ext cx="1" cy="1742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 flipV="1">
            <a:off x="7371463" y="5809957"/>
            <a:ext cx="1" cy="1742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664608" y="5809957"/>
            <a:ext cx="27068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35" idx="2"/>
          </p:cNvCxnSpPr>
          <p:nvPr/>
        </p:nvCxnSpPr>
        <p:spPr>
          <a:xfrm flipV="1">
            <a:off x="6001040" y="5374224"/>
            <a:ext cx="0" cy="43573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81354" y="1505243"/>
            <a:ext cx="2067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/>
              <a:t>POSLJEDICE</a:t>
            </a:r>
            <a:endParaRPr lang="en-US" sz="2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281354" y="4732786"/>
            <a:ext cx="2067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/>
              <a:t>UZROCI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5236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6" grpId="0" animBg="1"/>
      <p:bldP spid="8" grpId="0" animBg="1"/>
      <p:bldP spid="26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896" y="365125"/>
            <a:ext cx="10000904" cy="646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4637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1085"/>
          </a:xfrm>
        </p:spPr>
        <p:txBody>
          <a:bodyPr/>
          <a:lstStyle/>
          <a:p>
            <a:pPr algn="ctr"/>
            <a:r>
              <a:rPr lang="hr-HR" dirty="0">
                <a:solidFill>
                  <a:srgbClr val="00B050"/>
                </a:solidFill>
              </a:rPr>
              <a:t>Problemsko stablo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21" name="Content Placeholder 20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98924" y="4462001"/>
            <a:ext cx="2394149" cy="7606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Rounded Rectangle 5"/>
          <p:cNvSpPr/>
          <p:nvPr/>
        </p:nvSpPr>
        <p:spPr>
          <a:xfrm>
            <a:off x="2892080" y="2182583"/>
            <a:ext cx="1184031" cy="64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892080" y="1300469"/>
            <a:ext cx="1184032" cy="59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84096" y="1892434"/>
            <a:ext cx="0" cy="283272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8501572" y="2200958"/>
            <a:ext cx="0" cy="283272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87899" y="2967332"/>
            <a:ext cx="10016197" cy="28136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500509" y="3016056"/>
            <a:ext cx="5001063" cy="1176116"/>
            <a:chOff x="3500509" y="3642260"/>
            <a:chExt cx="5001063" cy="1176116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3500509" y="4093698"/>
              <a:ext cx="50010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3500509" y="3642261"/>
              <a:ext cx="0" cy="451437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8494538" y="3642260"/>
              <a:ext cx="0" cy="4514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/>
          </p:nvSpPr>
          <p:spPr>
            <a:xfrm>
              <a:off x="4985234" y="4360985"/>
              <a:ext cx="2024579" cy="45739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dirty="0">
                  <a:solidFill>
                    <a:schemeClr val="tx1"/>
                  </a:solidFill>
                </a:rPr>
                <a:t>GLAVNI PROBLEM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7902522" y="2208325"/>
            <a:ext cx="1184031" cy="64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7902522" y="1326211"/>
            <a:ext cx="1184032" cy="59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8494538" y="1918176"/>
            <a:ext cx="0" cy="283272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2" idx="0"/>
          </p:cNvCxnSpPr>
          <p:nvPr/>
        </p:nvCxnSpPr>
        <p:spPr>
          <a:xfrm flipH="1" flipV="1">
            <a:off x="5992837" y="3467493"/>
            <a:ext cx="4687" cy="2672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5332824" y="4614569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894278" y="4595911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7750122" y="4636590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6669255" y="5984185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3996393" y="5984185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35" idx="0"/>
            <a:endCxn id="22" idx="2"/>
          </p:cNvCxnSpPr>
          <p:nvPr/>
        </p:nvCxnSpPr>
        <p:spPr>
          <a:xfrm flipH="1" flipV="1">
            <a:off x="5997524" y="4192172"/>
            <a:ext cx="3516" cy="42239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6" idx="0"/>
          </p:cNvCxnSpPr>
          <p:nvPr/>
        </p:nvCxnSpPr>
        <p:spPr>
          <a:xfrm flipH="1" flipV="1">
            <a:off x="3562493" y="4343063"/>
            <a:ext cx="1" cy="252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8436657" y="4383742"/>
            <a:ext cx="1" cy="252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562493" y="4357045"/>
            <a:ext cx="4874164" cy="263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9" idx="0"/>
          </p:cNvCxnSpPr>
          <p:nvPr/>
        </p:nvCxnSpPr>
        <p:spPr>
          <a:xfrm flipH="1" flipV="1">
            <a:off x="4664608" y="5809957"/>
            <a:ext cx="1" cy="1742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 flipV="1">
            <a:off x="7371463" y="5809957"/>
            <a:ext cx="1" cy="1742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664608" y="5809957"/>
            <a:ext cx="27068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35" idx="2"/>
          </p:cNvCxnSpPr>
          <p:nvPr/>
        </p:nvCxnSpPr>
        <p:spPr>
          <a:xfrm flipV="1">
            <a:off x="6001040" y="5374224"/>
            <a:ext cx="0" cy="43573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81354" y="1505243"/>
            <a:ext cx="2067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/>
              <a:t>POSLJEDICE</a:t>
            </a:r>
            <a:endParaRPr lang="en-US" sz="2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281354" y="4732786"/>
            <a:ext cx="2067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/>
              <a:t>UZROCI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04685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rgbClr val="00B050"/>
                </a:solidFill>
              </a:rPr>
              <a:t>Stablo ciljeva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0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98924" y="4462001"/>
            <a:ext cx="2394149" cy="7606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Rounded Rectangle 4"/>
          <p:cNvSpPr/>
          <p:nvPr/>
        </p:nvSpPr>
        <p:spPr>
          <a:xfrm>
            <a:off x="2892080" y="2182583"/>
            <a:ext cx="1184031" cy="64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OPĆI CILJ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8501572" y="2200958"/>
            <a:ext cx="0" cy="283272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500509" y="3016056"/>
            <a:ext cx="5001063" cy="1176116"/>
            <a:chOff x="3500509" y="3642260"/>
            <a:chExt cx="5001063" cy="117611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500509" y="4093698"/>
              <a:ext cx="50010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3500509" y="3642261"/>
              <a:ext cx="0" cy="451437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8494538" y="3642260"/>
              <a:ext cx="0" cy="4514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/>
            <p:cNvSpPr/>
            <p:nvPr/>
          </p:nvSpPr>
          <p:spPr>
            <a:xfrm>
              <a:off x="4985234" y="4360985"/>
              <a:ext cx="2024579" cy="45739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dirty="0">
                  <a:solidFill>
                    <a:schemeClr val="tx1"/>
                  </a:solidFill>
                </a:rPr>
                <a:t>SVRHA PROJEKTA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Rounded Rectangle 14"/>
          <p:cNvSpPr/>
          <p:nvPr/>
        </p:nvSpPr>
        <p:spPr>
          <a:xfrm>
            <a:off x="7902522" y="2208325"/>
            <a:ext cx="1184031" cy="64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OPĆI CILJ</a:t>
            </a:r>
            <a:endParaRPr lang="en-US" dirty="0"/>
          </a:p>
        </p:txBody>
      </p:sp>
      <p:cxnSp>
        <p:nvCxnSpPr>
          <p:cNvPr id="18" name="Straight Connector 17"/>
          <p:cNvCxnSpPr>
            <a:stCxn id="14" idx="0"/>
          </p:cNvCxnSpPr>
          <p:nvPr/>
        </p:nvCxnSpPr>
        <p:spPr>
          <a:xfrm flipH="1" flipV="1">
            <a:off x="5992837" y="3467493"/>
            <a:ext cx="4687" cy="2672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5332824" y="4614569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>
                <a:solidFill>
                  <a:schemeClr val="tx1"/>
                </a:solidFill>
              </a:rPr>
              <a:t>REZULTAT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894278" y="4595911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REZULTAT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750122" y="4636590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>
                <a:solidFill>
                  <a:schemeClr val="tx1"/>
                </a:solidFill>
              </a:rPr>
              <a:t>REZULTAT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669255" y="5984185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>
                <a:solidFill>
                  <a:schemeClr val="tx1"/>
                </a:solidFill>
              </a:rPr>
              <a:t>AKTIVNOST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996393" y="5984185"/>
            <a:ext cx="1336431" cy="7596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AKTIVNOST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19" idx="0"/>
            <a:endCxn id="14" idx="2"/>
          </p:cNvCxnSpPr>
          <p:nvPr/>
        </p:nvCxnSpPr>
        <p:spPr>
          <a:xfrm flipH="1" flipV="1">
            <a:off x="5997524" y="4192172"/>
            <a:ext cx="3516" cy="42239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0" idx="0"/>
          </p:cNvCxnSpPr>
          <p:nvPr/>
        </p:nvCxnSpPr>
        <p:spPr>
          <a:xfrm flipH="1" flipV="1">
            <a:off x="3562493" y="4343063"/>
            <a:ext cx="1" cy="252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8436657" y="4383742"/>
            <a:ext cx="1" cy="252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562493" y="4357045"/>
            <a:ext cx="4874164" cy="263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3" idx="0"/>
          </p:cNvCxnSpPr>
          <p:nvPr/>
        </p:nvCxnSpPr>
        <p:spPr>
          <a:xfrm flipH="1" flipV="1">
            <a:off x="4664608" y="5809957"/>
            <a:ext cx="1" cy="1742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7371463" y="5809957"/>
            <a:ext cx="1" cy="1742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664608" y="5809957"/>
            <a:ext cx="27068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9" idx="2"/>
          </p:cNvCxnSpPr>
          <p:nvPr/>
        </p:nvCxnSpPr>
        <p:spPr>
          <a:xfrm flipV="1">
            <a:off x="6001040" y="5374224"/>
            <a:ext cx="0" cy="43573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Callout 33"/>
          <p:cNvSpPr/>
          <p:nvPr/>
        </p:nvSpPr>
        <p:spPr>
          <a:xfrm>
            <a:off x="6669255" y="1434905"/>
            <a:ext cx="5372690" cy="3787782"/>
          </a:xfrm>
          <a:prstGeom prst="wedgeEllipseCallout">
            <a:avLst>
              <a:gd name="adj1" fmla="val -43875"/>
              <a:gd name="adj2" fmla="val -530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/>
              <a:t>Pozitivna zrcalna slika stabla problema (s potrebnim korekcijama)</a:t>
            </a:r>
          </a:p>
          <a:p>
            <a:pPr algn="ctr"/>
            <a:endParaRPr lang="hr-HR" sz="2400" dirty="0"/>
          </a:p>
          <a:p>
            <a:pPr algn="ctr"/>
            <a:r>
              <a:rPr lang="hr-HR" sz="2400" dirty="0"/>
              <a:t>Prikaz odnosa sredstvo - cilj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287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Hijerarhija ciljeva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>
                <a:solidFill>
                  <a:srgbClr val="0070C0"/>
                </a:solidFill>
              </a:rPr>
              <a:t>Opći cilj </a:t>
            </a:r>
          </a:p>
          <a:p>
            <a:pPr lvl="1"/>
            <a:r>
              <a:rPr lang="hr-HR" dirty="0"/>
              <a:t>Njemu doprinosimo, ali ga ne postižemo</a:t>
            </a:r>
          </a:p>
          <a:p>
            <a:endParaRPr lang="hr-HR" dirty="0"/>
          </a:p>
          <a:p>
            <a:r>
              <a:rPr lang="hr-HR" dirty="0">
                <a:solidFill>
                  <a:srgbClr val="0070C0"/>
                </a:solidFill>
              </a:rPr>
              <a:t>Specifičan cilj</a:t>
            </a:r>
          </a:p>
          <a:p>
            <a:pPr lvl="1"/>
            <a:r>
              <a:rPr lang="hr-HR" dirty="0"/>
              <a:t>Cilj našeg projekta ili programa, postižemo ga do kraja provedbe</a:t>
            </a:r>
          </a:p>
          <a:p>
            <a:pPr lvl="1"/>
            <a:r>
              <a:rPr lang="hr-HR" dirty="0"/>
              <a:t>Formuliran kao postignuta korist za ciljnu skupinu „Povećano/poboljšano/uspostavljeno…”</a:t>
            </a:r>
          </a:p>
          <a:p>
            <a:endParaRPr lang="hr-HR" dirty="0"/>
          </a:p>
          <a:p>
            <a:r>
              <a:rPr lang="hr-HR" dirty="0">
                <a:solidFill>
                  <a:srgbClr val="0070C0"/>
                </a:solidFill>
              </a:rPr>
              <a:t>Rezultati</a:t>
            </a:r>
          </a:p>
          <a:p>
            <a:pPr lvl="1"/>
            <a:r>
              <a:rPr lang="hr-HR" dirty="0"/>
              <a:t>Kvalitativni pomaci koji proizlaze iz aktivnosti</a:t>
            </a:r>
          </a:p>
          <a:p>
            <a:pPr lvl="1"/>
            <a:r>
              <a:rPr lang="hr-HR" dirty="0"/>
              <a:t>Formulacija: „Ostvaren/proveden/razvijen…”</a:t>
            </a:r>
          </a:p>
        </p:txBody>
      </p:sp>
    </p:spTree>
    <p:extLst>
      <p:ext uri="{BB962C8B-B14F-4D97-AF65-F5344CB8AC3E}">
        <p14:creationId xmlns:p14="http://schemas.microsoft.com/office/powerpoint/2010/main" val="27303295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Najčešće greške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Problemi su nejasno definirani, pa iz njih ne mogu proizaći odgovarajući ciljevi, rezultati i aktivnosti (npr. Nedovoljno poznavanje specifičnih </a:t>
            </a:r>
            <a:r>
              <a:rPr lang="hr-HR" dirty="0" err="1"/>
              <a:t>logopedskih</a:t>
            </a:r>
            <a:r>
              <a:rPr lang="hr-HR" dirty="0"/>
              <a:t> metoda – Tko ne poznaje? Zašto ne poznaje? Za koga je to problem?)</a:t>
            </a:r>
          </a:p>
          <a:p>
            <a:r>
              <a:rPr lang="hr-HR" dirty="0"/>
              <a:t>Problemi nisu potkrijepljeni podacima</a:t>
            </a:r>
          </a:p>
          <a:p>
            <a:r>
              <a:rPr lang="hr-HR" dirty="0"/>
              <a:t>Ciljevi i rezultati nisu povezani s problemima</a:t>
            </a:r>
          </a:p>
          <a:p>
            <a:r>
              <a:rPr lang="hr-HR" dirty="0"/>
              <a:t>Nerealan i neizvediv specifični cilj, formuliran je kao aktivnost, a ne kao kvalitativan pomak koji proizlazi iz rezultata</a:t>
            </a:r>
          </a:p>
          <a:p>
            <a:r>
              <a:rPr lang="hr-HR" dirty="0"/>
              <a:t>Nema poveznice između općeg cilja, specifičnog cilja, rezultata i aktivnosti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148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538"/>
          </a:xfrm>
        </p:spPr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Pokazatelji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346"/>
            <a:ext cx="10515600" cy="4351338"/>
          </a:xfrm>
        </p:spPr>
        <p:txBody>
          <a:bodyPr/>
          <a:lstStyle/>
          <a:p>
            <a:r>
              <a:rPr lang="hr-HR" dirty="0"/>
              <a:t>Opisuju ciljeve i rezultate projekta u mjerljivim terminima (količina, kvaliteta, vrijeme i sl.), a služe za provjeru izvedivosti</a:t>
            </a:r>
          </a:p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83664" y="1828800"/>
            <a:ext cx="8851392" cy="5029200"/>
            <a:chOff x="2032000" y="719666"/>
            <a:chExt cx="8128000" cy="5418667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3637775387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2233168" y="1000143"/>
              <a:ext cx="638048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r-HR" sz="4800" dirty="0">
                  <a:solidFill>
                    <a:srgbClr val="FF0000"/>
                  </a:solidFill>
                </a:rPr>
                <a:t>S</a:t>
              </a:r>
              <a:endParaRPr lang="en-US" sz="4800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52192" y="1976348"/>
              <a:ext cx="638048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r-HR" sz="4800" dirty="0">
                  <a:solidFill>
                    <a:srgbClr val="FF0000"/>
                  </a:solidFill>
                </a:rPr>
                <a:t>M</a:t>
              </a:r>
              <a:endParaRPr lang="en-US" sz="4800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14752" y="3023215"/>
              <a:ext cx="638048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r-HR" sz="4800" dirty="0">
                  <a:solidFill>
                    <a:srgbClr val="FF0000"/>
                  </a:solidFill>
                </a:rPr>
                <a:t>A</a:t>
              </a:r>
              <a:endParaRPr lang="en-US" sz="4800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85275" y="4076704"/>
              <a:ext cx="638048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r-HR" sz="4800" dirty="0">
                  <a:solidFill>
                    <a:srgbClr val="FF0000"/>
                  </a:solidFill>
                </a:rPr>
                <a:t>R</a:t>
              </a:r>
              <a:endParaRPr lang="en-US" sz="48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233168" y="5052691"/>
              <a:ext cx="638048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r-HR" sz="4800" dirty="0">
                  <a:solidFill>
                    <a:srgbClr val="FF0000"/>
                  </a:solidFill>
                </a:rPr>
                <a:t>T</a:t>
              </a:r>
              <a:endParaRPr lang="en-US" sz="48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953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76" y="731519"/>
            <a:ext cx="10515600" cy="5687569"/>
          </a:xfrm>
        </p:spPr>
        <p:txBody>
          <a:bodyPr/>
          <a:lstStyle/>
          <a:p>
            <a:r>
              <a:rPr lang="hr-HR" dirty="0"/>
              <a:t>Pokazatelji  na razini </a:t>
            </a:r>
            <a:r>
              <a:rPr lang="hr-HR" b="1" dirty="0"/>
              <a:t>rezultata</a:t>
            </a: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mjerljiva  posljedica provedbe </a:t>
            </a:r>
            <a:r>
              <a:rPr lang="hr-HR" b="1" dirty="0"/>
              <a:t>aktivnosti</a:t>
            </a:r>
          </a:p>
          <a:p>
            <a:endParaRPr lang="hr-HR" dirty="0"/>
          </a:p>
          <a:p>
            <a:r>
              <a:rPr lang="hr-HR" dirty="0"/>
              <a:t>Pokazatelji na razini </a:t>
            </a:r>
            <a:r>
              <a:rPr lang="hr-HR" b="1" dirty="0"/>
              <a:t>specifičnog cilja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je li projekt proizveo pozitivan ishod na ciljne skupine, je li njihovo stanje poboljšano, na kakav način i u kojoj mjeri (do kraja projekta)</a:t>
            </a:r>
          </a:p>
          <a:p>
            <a:endParaRPr lang="hr-HR" dirty="0"/>
          </a:p>
          <a:p>
            <a:r>
              <a:rPr lang="hr-HR" dirty="0"/>
              <a:t>Pokazatelji na razini </a:t>
            </a:r>
            <a:r>
              <a:rPr lang="hr-HR" b="1" dirty="0"/>
              <a:t>općeg cilja </a:t>
            </a:r>
            <a:r>
              <a:rPr lang="hr-HR" dirty="0">
                <a:sym typeface="Wingdings" panose="05000000000000000000" pitchFamily="2" charset="2"/>
              </a:rPr>
              <a:t> doprinos projekta </a:t>
            </a:r>
            <a:r>
              <a:rPr lang="hr-HR" b="1" dirty="0">
                <a:sym typeface="Wingdings" panose="05000000000000000000" pitchFamily="2" charset="2"/>
              </a:rPr>
              <a:t>dugoročnim ciljevima</a:t>
            </a:r>
            <a:r>
              <a:rPr lang="hr-HR" dirty="0">
                <a:sym typeface="Wingdings" panose="05000000000000000000" pitchFamily="2" charset="2"/>
              </a:rPr>
              <a:t> neke politike ili strategije (nakon provedbe projekta)</a:t>
            </a: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80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B46FE406-26B9-4936-9C1F-AA05B3DF62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9150194"/>
              </p:ext>
            </p:extLst>
          </p:nvPr>
        </p:nvGraphicFramePr>
        <p:xfrm>
          <a:off x="1320410" y="1690689"/>
          <a:ext cx="8119012" cy="4868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A9878B0-826B-4B11-A562-13B194D7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Izrada Strateškog plana</a:t>
            </a:r>
          </a:p>
        </p:txBody>
      </p:sp>
    </p:spTree>
    <p:extLst>
      <p:ext uri="{BB962C8B-B14F-4D97-AF65-F5344CB8AC3E}">
        <p14:creationId xmlns:p14="http://schemas.microsoft.com/office/powerpoint/2010/main" val="7762602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Primjer (Područje 4)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Opći cilj: Povećanje kvalitete zdravlja i zdravstvenih usluga za djecu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Specifičan cilj: Smanjiti deficit zdravstvenog kadra (pedijatara) u zdravstvenim ustanovama Županije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Aktivnosti: povećati atraktivnost sredine kao mjesta za život, osigurati stipendiranje specijalizacije, sufinancirati plaće kako bi bile konkurentne itd.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1521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Primjer (Područje 4)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Opći cilj: Povećanje kvalitete zdravlja i zdravstvenih usluga za djecu 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Zadovoljstvo zdravstvenim uslugama povećano 22% (Ne postižemo projektom!)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Specifičan cilj: Smanjiti deficit zdravstvenog kadra (pedijatara) u zdravstvenim ustanovama Županije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 Deficit pedijatara u županijskim bolnicama smanjen za 12%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Aktivnosti: povećati atraktivnost sredine kao mjesta za život, osigurati stipendiranje specijalizacije, sufinancirati plaće kako bi bile konkurentne itd. 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 Broj liječnika medicine koji su primili punu stipendiju za specijalizaciju iz područja pedijatrije (npr. 27 liječnika)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8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801661"/>
              </p:ext>
            </p:extLst>
          </p:nvPr>
        </p:nvGraphicFramePr>
        <p:xfrm>
          <a:off x="1024128" y="365122"/>
          <a:ext cx="10329672" cy="5910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418">
                  <a:extLst>
                    <a:ext uri="{9D8B030D-6E8A-4147-A177-3AD203B41FA5}">
                      <a16:colId xmlns:a16="http://schemas.microsoft.com/office/drawing/2014/main" val="1993514245"/>
                    </a:ext>
                  </a:extLst>
                </a:gridCol>
                <a:gridCol w="2582418">
                  <a:extLst>
                    <a:ext uri="{9D8B030D-6E8A-4147-A177-3AD203B41FA5}">
                      <a16:colId xmlns:a16="http://schemas.microsoft.com/office/drawing/2014/main" val="365003792"/>
                    </a:ext>
                  </a:extLst>
                </a:gridCol>
                <a:gridCol w="2582418">
                  <a:extLst>
                    <a:ext uri="{9D8B030D-6E8A-4147-A177-3AD203B41FA5}">
                      <a16:colId xmlns:a16="http://schemas.microsoft.com/office/drawing/2014/main" val="26164744"/>
                    </a:ext>
                  </a:extLst>
                </a:gridCol>
                <a:gridCol w="2582418">
                  <a:extLst>
                    <a:ext uri="{9D8B030D-6E8A-4147-A177-3AD203B41FA5}">
                      <a16:colId xmlns:a16="http://schemas.microsoft.com/office/drawing/2014/main" val="2308781133"/>
                    </a:ext>
                  </a:extLst>
                </a:gridCol>
              </a:tblGrid>
              <a:tr h="688172">
                <a:tc gridSpan="4">
                  <a:txBody>
                    <a:bodyPr/>
                    <a:lstStyle/>
                    <a:p>
                      <a:r>
                        <a:rPr lang="hr-HR" sz="2400" dirty="0"/>
                        <a:t>PRIORITET (DEFINIRANJE</a:t>
                      </a:r>
                      <a:r>
                        <a:rPr lang="hr-HR" sz="2400" baseline="0" dirty="0"/>
                        <a:t> I KRATAK OPIS AKO JE POTREBNO)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020688"/>
                  </a:ext>
                </a:extLst>
              </a:tr>
              <a:tr h="1093071">
                <a:tc>
                  <a:txBody>
                    <a:bodyPr/>
                    <a:lstStyle/>
                    <a:p>
                      <a:r>
                        <a:rPr lang="hr-HR" sz="2400" b="1" dirty="0"/>
                        <a:t>CILJ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AKTIVNOST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POKAZATELJ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PROVJERA POSTIGNUĆA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032852"/>
                  </a:ext>
                </a:extLst>
              </a:tr>
              <a:tr h="688172">
                <a:tc rowSpan="3">
                  <a:txBody>
                    <a:bodyPr/>
                    <a:lstStyle/>
                    <a:p>
                      <a:r>
                        <a:rPr lang="hr-HR" dirty="0"/>
                        <a:t>Cilj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Aktivnost 1.1.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206008"/>
                  </a:ext>
                </a:extLst>
              </a:tr>
              <a:tr h="6881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Aktivnost 1.2.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42903"/>
                  </a:ext>
                </a:extLst>
              </a:tr>
              <a:tr h="6881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Aktivnost 1.3.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068010"/>
                  </a:ext>
                </a:extLst>
              </a:tr>
              <a:tr h="688172">
                <a:tc rowSpan="3">
                  <a:txBody>
                    <a:bodyPr/>
                    <a:lstStyle/>
                    <a:p>
                      <a:r>
                        <a:rPr lang="hr-HR" dirty="0"/>
                        <a:t>Cilj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Aktivnost 2.1.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614907"/>
                  </a:ext>
                </a:extLst>
              </a:tr>
              <a:tr h="6881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Aktivnost 2.2.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269477"/>
                  </a:ext>
                </a:extLst>
              </a:tr>
              <a:tr h="6881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Aktivnost 2.3.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389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8854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490320"/>
              </p:ext>
            </p:extLst>
          </p:nvPr>
        </p:nvGraphicFramePr>
        <p:xfrm>
          <a:off x="384048" y="365123"/>
          <a:ext cx="11667744" cy="6053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6936">
                  <a:extLst>
                    <a:ext uri="{9D8B030D-6E8A-4147-A177-3AD203B41FA5}">
                      <a16:colId xmlns:a16="http://schemas.microsoft.com/office/drawing/2014/main" val="1993514245"/>
                    </a:ext>
                  </a:extLst>
                </a:gridCol>
                <a:gridCol w="2916936">
                  <a:extLst>
                    <a:ext uri="{9D8B030D-6E8A-4147-A177-3AD203B41FA5}">
                      <a16:colId xmlns:a16="http://schemas.microsoft.com/office/drawing/2014/main" val="365003792"/>
                    </a:ext>
                  </a:extLst>
                </a:gridCol>
                <a:gridCol w="2916936">
                  <a:extLst>
                    <a:ext uri="{9D8B030D-6E8A-4147-A177-3AD203B41FA5}">
                      <a16:colId xmlns:a16="http://schemas.microsoft.com/office/drawing/2014/main" val="26164744"/>
                    </a:ext>
                  </a:extLst>
                </a:gridCol>
                <a:gridCol w="2916936">
                  <a:extLst>
                    <a:ext uri="{9D8B030D-6E8A-4147-A177-3AD203B41FA5}">
                      <a16:colId xmlns:a16="http://schemas.microsoft.com/office/drawing/2014/main" val="2308781133"/>
                    </a:ext>
                  </a:extLst>
                </a:gridCol>
              </a:tblGrid>
              <a:tr h="590561">
                <a:tc gridSpan="4">
                  <a:txBody>
                    <a:bodyPr/>
                    <a:lstStyle/>
                    <a:p>
                      <a:r>
                        <a:rPr lang="hr-HR" dirty="0"/>
                        <a:t>Prioritet: </a:t>
                      </a:r>
                      <a:r>
                        <a:rPr lang="hr-HR" u="sng" dirty="0"/>
                        <a:t>Povećanje </a:t>
                      </a:r>
                      <a:r>
                        <a:rPr lang="hr-HR" u="sng" dirty="0" err="1"/>
                        <a:t>zapošljivosti</a:t>
                      </a:r>
                      <a:r>
                        <a:rPr lang="hr-HR" u="sng" dirty="0"/>
                        <a:t> mladih</a:t>
                      </a:r>
                      <a:r>
                        <a:rPr lang="hr-HR" u="sng" baseline="0" dirty="0"/>
                        <a:t> istraživača</a:t>
                      </a:r>
                      <a:r>
                        <a:rPr lang="hr-HR" baseline="0" dirty="0"/>
                        <a:t>.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020688"/>
                  </a:ext>
                </a:extLst>
              </a:tr>
              <a:tr h="434204">
                <a:tc>
                  <a:txBody>
                    <a:bodyPr/>
                    <a:lstStyle/>
                    <a:p>
                      <a:r>
                        <a:rPr lang="hr-HR" sz="2000" b="1" dirty="0"/>
                        <a:t>CILJ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b="1" dirty="0"/>
                        <a:t>AKTIVNOST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b="1" dirty="0"/>
                        <a:t>POKAZATELJ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b="1" dirty="0"/>
                        <a:t>PROVJERA POSTIGNUĆA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032852"/>
                  </a:ext>
                </a:extLst>
              </a:tr>
              <a:tr h="1104215">
                <a:tc rowSpan="3">
                  <a:txBody>
                    <a:bodyPr/>
                    <a:lstStyle/>
                    <a:p>
                      <a:r>
                        <a:rPr lang="hr-HR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Ojačane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istraživačke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kompetencije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mladih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kroz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provedbu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konkurentnog</a:t>
                      </a:r>
                      <a:endParaRPr lang="en-US" sz="18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znanstvenog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1.1. Provesti konkurentno znanstveno istraživanje razvoja novog modela komunikacije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razvijen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model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komunikacije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prilikom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sukoba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Znanstveno istraživanje objavljeno u časopisu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206008"/>
                  </a:ext>
                </a:extLst>
              </a:tr>
              <a:tr h="13590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1.2. Obrazovati istraživače u </a:t>
                      </a:r>
                      <a:r>
                        <a:rPr lang="hr-HR" dirty="0" err="1"/>
                        <a:t>dijadnoj</a:t>
                      </a:r>
                      <a:r>
                        <a:rPr lang="hr-HR" baseline="0" dirty="0"/>
                        <a:t> metodologiji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</a:t>
                      </a:r>
                      <a:r>
                        <a:rPr lang="hr-H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istraživača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koji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stekli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iskustvo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dijadnoj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istraživačkoj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metodologiji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dijadnim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analizama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Certifikat o završenoj edukaciji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42903"/>
                  </a:ext>
                </a:extLst>
              </a:tr>
              <a:tr h="110421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1.3. Obrazovati mlade istraživače u naprednim obradama podataka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</a:t>
                      </a:r>
                      <a:r>
                        <a:rPr lang="hr-H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istraživača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koji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ovladao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strukturalnim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modeliranjem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certifikat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završenoj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ljetnoj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školi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iz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područja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strukturalnog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modeliranja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068010"/>
                  </a:ext>
                </a:extLst>
              </a:tr>
              <a:tr h="1104215">
                <a:tc>
                  <a:txBody>
                    <a:bodyPr/>
                    <a:lstStyle/>
                    <a:p>
                      <a:r>
                        <a:rPr lang="hr-HR" b="1" dirty="0"/>
                        <a:t>2</a:t>
                      </a:r>
                      <a:r>
                        <a:rPr lang="hr-HR" dirty="0"/>
                        <a:t>.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Ojačane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poduzetničke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kompetencije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mladih</a:t>
                      </a: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istraživača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2.1. Obrazovati istraživače o pisanju projekata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roj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istraživača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koji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stekli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certifikat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pohađanju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tečaja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iz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područja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vođenja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Certifikat o završenom tečaju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614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9455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Primjeri najčešćih problema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Imamo problem sa sukobima mladih u školama i provodimo programe prevencije. Kako možemo imati pokazatelje uspjeha kada ne možemo kasnije pratiti njihovu agresivnost?</a:t>
            </a:r>
          </a:p>
          <a:p>
            <a:r>
              <a:rPr lang="hr-HR" dirty="0">
                <a:solidFill>
                  <a:srgbClr val="FF0000"/>
                </a:solidFill>
              </a:rPr>
              <a:t>Kriva razina pokazatelja!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290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709328"/>
              </p:ext>
            </p:extLst>
          </p:nvPr>
        </p:nvGraphicFramePr>
        <p:xfrm>
          <a:off x="2523744" y="603505"/>
          <a:ext cx="8830056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5488" y="124358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Opći cilj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5488" y="505358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Aktivnost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75488" y="306732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Specifični cilj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9085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876725"/>
              </p:ext>
            </p:extLst>
          </p:nvPr>
        </p:nvGraphicFramePr>
        <p:xfrm>
          <a:off x="2523744" y="603505"/>
          <a:ext cx="8830056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5488" y="124358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Opći cilj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5488" y="505358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Aktivnost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75488" y="306732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Specifični cilj </a:t>
            </a:r>
            <a:endParaRPr lang="en-US" sz="2800" dirty="0"/>
          </a:p>
        </p:txBody>
      </p:sp>
      <p:sp>
        <p:nvSpPr>
          <p:cNvPr id="2" name="Oval Callout 1"/>
          <p:cNvSpPr/>
          <p:nvPr/>
        </p:nvSpPr>
        <p:spPr>
          <a:xfrm>
            <a:off x="5266944" y="603505"/>
            <a:ext cx="5431536" cy="2688335"/>
          </a:xfrm>
          <a:prstGeom prst="wedgeEllipseCallout">
            <a:avLst>
              <a:gd name="adj1" fmla="val -51809"/>
              <a:gd name="adj2" fmla="val 55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/>
              <a:t>Pokazatelj uspjeha je pokazatelj ostvarenja Specifičnog cilja!</a:t>
            </a:r>
            <a:endParaRPr lang="en-US" sz="2800" dirty="0"/>
          </a:p>
        </p:txBody>
      </p:sp>
      <p:sp>
        <p:nvSpPr>
          <p:cNvPr id="8" name="Oval Callout 7"/>
          <p:cNvSpPr/>
          <p:nvPr/>
        </p:nvSpPr>
        <p:spPr>
          <a:xfrm>
            <a:off x="5266944" y="603504"/>
            <a:ext cx="5431536" cy="2688335"/>
          </a:xfrm>
          <a:prstGeom prst="wedgeEllipseCallout">
            <a:avLst>
              <a:gd name="adj1" fmla="val -51809"/>
              <a:gd name="adj2" fmla="val 55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/>
              <a:t>Evaluacija: procjena vještina rješavanja sukoba prije i nakon programa (npr. Upitnik)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334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23744" y="603505"/>
          <a:ext cx="8830056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5488" y="124358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Opći cilj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5488" y="505358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Aktivnost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75488" y="3067324"/>
            <a:ext cx="2048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Specifični cilj </a:t>
            </a:r>
            <a:endParaRPr lang="en-US" sz="2800" dirty="0"/>
          </a:p>
        </p:txBody>
      </p:sp>
      <p:sp>
        <p:nvSpPr>
          <p:cNvPr id="3" name="Oval Callout 2"/>
          <p:cNvSpPr/>
          <p:nvPr/>
        </p:nvSpPr>
        <p:spPr>
          <a:xfrm>
            <a:off x="987552" y="2432303"/>
            <a:ext cx="5870448" cy="3657601"/>
          </a:xfrm>
          <a:prstGeom prst="wedgeEllipseCallout">
            <a:avLst>
              <a:gd name="adj1" fmla="val 39705"/>
              <a:gd name="adj2" fmla="val -52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/>
              <a:t>Pokazatelj općeg cilja je npr. Smanjenje broja policijskih intervencija zbog agresivnih sukoba mladih u narednoj godini u odnosu na godinu prije provođenja programa. No, naš program samo </a:t>
            </a:r>
            <a:r>
              <a:rPr lang="hr-HR" sz="2400" u="sng" dirty="0"/>
              <a:t>DIJELOM</a:t>
            </a:r>
            <a:r>
              <a:rPr lang="hr-HR" sz="2400" dirty="0"/>
              <a:t> doprinosi tome!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20977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Sudionici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Ciljna skupina- osobe i organizacije koje će imati izravne koristi od provedbe našeg projekta ili programa, koje sudjeluju u aktivnostima i one su njima namijenjene</a:t>
            </a:r>
          </a:p>
          <a:p>
            <a:endParaRPr lang="hr-HR" dirty="0"/>
          </a:p>
          <a:p>
            <a:r>
              <a:rPr lang="hr-HR" dirty="0"/>
              <a:t>Krajnji korisnici – osobe i organizacije koje će imati koristi od projekta nakon što on završi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76656" y="1690688"/>
            <a:ext cx="10677144" cy="4856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/>
              <a:t>OPĆI CILJ: Poboljšanje kvalitete </a:t>
            </a:r>
            <a:r>
              <a:rPr lang="hr-HR" sz="2400" dirty="0" err="1"/>
              <a:t>logopedskih</a:t>
            </a:r>
            <a:r>
              <a:rPr lang="hr-HR" sz="2400" dirty="0"/>
              <a:t> usluga na području Županije</a:t>
            </a:r>
          </a:p>
          <a:p>
            <a:pPr algn="ctr"/>
            <a:r>
              <a:rPr lang="hr-HR" sz="2400" dirty="0"/>
              <a:t>SPECIFIČNI CILJ: Jačanje stručnih kompetencija logopeda na području Županije</a:t>
            </a:r>
          </a:p>
          <a:p>
            <a:pPr algn="ctr"/>
            <a:r>
              <a:rPr lang="hr-HR" sz="2400" dirty="0"/>
              <a:t>AKTIVNOST: Radionice primjene novih mjernih tehnika za logopede</a:t>
            </a:r>
          </a:p>
          <a:p>
            <a:pPr algn="ctr"/>
            <a:endParaRPr lang="hr-HR" sz="2400" dirty="0"/>
          </a:p>
          <a:p>
            <a:pPr algn="ctr"/>
            <a:r>
              <a:rPr lang="hr-HR" sz="2400" b="1" u="sng" dirty="0"/>
              <a:t>CILJNA SKUPINA</a:t>
            </a:r>
            <a:r>
              <a:rPr lang="hr-HR" sz="2400" dirty="0"/>
              <a:t>: Logopedi zaposleni u ustanovama na području Županije (definirati broj)</a:t>
            </a:r>
          </a:p>
          <a:p>
            <a:pPr algn="ctr"/>
            <a:r>
              <a:rPr lang="hr-HR" sz="2400" b="1" u="sng" dirty="0"/>
              <a:t>KRAJNJI KORISNICI</a:t>
            </a:r>
            <a:r>
              <a:rPr lang="hr-HR" sz="2400" dirty="0"/>
              <a:t>: Djeca korisnici </a:t>
            </a:r>
            <a:r>
              <a:rPr lang="hr-HR" sz="2400" dirty="0" err="1"/>
              <a:t>logopedskih</a:t>
            </a:r>
            <a:r>
              <a:rPr lang="hr-HR" sz="2400" dirty="0"/>
              <a:t> usluga s prebivalištem na području Županije (procijeniti broj) koji će imati korist od kvalitetnije </a:t>
            </a:r>
            <a:r>
              <a:rPr lang="hr-HR" sz="2400" dirty="0" err="1"/>
              <a:t>logopedske</a:t>
            </a:r>
            <a:r>
              <a:rPr lang="hr-HR" sz="2400" dirty="0"/>
              <a:t> usluge što će dovesti do poboljšanja njihovog stanja; roditelji korisnika jer će  kvalitetnija usluga skratiti trajanje intervencije pa će angažman roditelja biti skraćen; šira zajednica jer će korisnici zbog poboljšanih intervencija moći više doprinijeti zajednici itd.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129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Ciljna skupina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Uvijek kvantificirana </a:t>
            </a:r>
            <a:r>
              <a:rPr lang="hr-HR" dirty="0">
                <a:sym typeface="Wingdings" panose="05000000000000000000" pitchFamily="2" charset="2"/>
              </a:rPr>
              <a:t> unaprijed realno i izvedivo predviđamo broj različitih ciljnih skupina koje će sudjelovati </a:t>
            </a:r>
          </a:p>
          <a:p>
            <a:r>
              <a:rPr lang="hr-HR" dirty="0">
                <a:sym typeface="Wingdings" panose="05000000000000000000" pitchFamily="2" charset="2"/>
              </a:rPr>
              <a:t>Opisujemo strukturu ciljne skupine  (npr. Stručnjaci, volonteri, zaposlenici Županije, učenici…)</a:t>
            </a:r>
          </a:p>
          <a:p>
            <a:r>
              <a:rPr lang="hr-HR" dirty="0">
                <a:sym typeface="Wingdings" panose="05000000000000000000" pitchFamily="2" charset="2"/>
              </a:rPr>
              <a:t>Opisujemo način na koji ćemo odabrati ciljnu skupinu (koje ćemo kriterije koristiti, hoće li netko imati prednost, hoćemo li paziti na podjednaku zastupljenost M i Ž, različitih etničkih skupina i sl.)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959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9CB9F-4582-44B0-A18F-25F6B2C62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Županijski KO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CFC9A-FA63-4658-8E4A-8A4889FDF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500" dirty="0">
                <a:solidFill>
                  <a:srgbClr val="333F50"/>
                </a:solidFill>
              </a:rPr>
              <a:t>Zadaci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izrada trogodišnjeg strateškog plana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izrada godišnjih izvedbenih planova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godišnja izvješća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završna izvješća</a:t>
            </a:r>
          </a:p>
        </p:txBody>
      </p:sp>
    </p:spTree>
    <p:extLst>
      <p:ext uri="{BB962C8B-B14F-4D97-AF65-F5344CB8AC3E}">
        <p14:creationId xmlns:p14="http://schemas.microsoft.com/office/powerpoint/2010/main" val="24589170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Opis ciljne skupine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Što su problemi, potrebe ili ograničenja ciljne skupine? </a:t>
            </a:r>
          </a:p>
          <a:p>
            <a:r>
              <a:rPr lang="hr-HR" dirty="0"/>
              <a:t>Kako naše aktivnosti odnosno programi ili projekti rješavaju te probleme?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6257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Najčešće greške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Nekvantificirane ciljne skupine</a:t>
            </a:r>
          </a:p>
          <a:p>
            <a:r>
              <a:rPr lang="hr-HR" dirty="0"/>
              <a:t>Ciljna skupina nije logična s obzirom na cilj   </a:t>
            </a:r>
          </a:p>
          <a:p>
            <a:r>
              <a:rPr lang="hr-HR" dirty="0"/>
              <a:t>Identificirane potrebe nisu povezane s aktivnostima i rezultatima projekta</a:t>
            </a:r>
          </a:p>
          <a:p>
            <a:r>
              <a:rPr lang="hr-HR" dirty="0"/>
              <a:t>Nismo konzultirali ciljnu skupinu u vezi njihovih potreba nego samo pretpostavljamo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7218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DBAA0-8967-4BB1-866C-3965D2086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000" b="1" dirty="0">
                <a:solidFill>
                  <a:srgbClr val="C00000"/>
                </a:solidFill>
              </a:rPr>
              <a:t>Financiranje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D311453C-2C0D-4CF6-8E84-3F3A50665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857469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84864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E60713-2CC0-4D3D-B407-6B8621AED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Izrada Proračuna – opći zahtjevi 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0E1D4D1-3F96-475A-84E2-8E93C153C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hr-HR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</a:tabLst>
            </a:pP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</a:rPr>
              <a:t>Upute za izradu Proračuna:</a:t>
            </a: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</a:tabLst>
            </a:pPr>
            <a:endParaRPr lang="hr-H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228600" algn="l"/>
              </a:tabLst>
            </a:pP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</a:rPr>
              <a:t>proračun za </a:t>
            </a:r>
            <a:r>
              <a:rPr lang="hr-HR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sljedeću proračunsku godinu </a:t>
            </a: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</a:rPr>
              <a:t>s obrazloženjem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228600" algn="l"/>
              </a:tabLst>
            </a:pP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</a:rPr>
              <a:t>projekcija </a:t>
            </a:r>
            <a:r>
              <a:rPr lang="hr-HR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za sljedeće dvije proračunske godine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228600" algn="l"/>
              </a:tabLst>
            </a:pP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</a:rPr>
              <a:t>plan razvojnih programa za </a:t>
            </a:r>
            <a:r>
              <a:rPr lang="hr-HR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trogodišnje razdoblje</a:t>
            </a:r>
            <a:r>
              <a:rPr lang="hr-HR" sz="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607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1C9802-CBFF-4722-A542-D53882144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54" y="4819760"/>
            <a:ext cx="10515600" cy="1325563"/>
          </a:xfrm>
        </p:spPr>
        <p:txBody>
          <a:bodyPr/>
          <a:lstStyle/>
          <a:p>
            <a:r>
              <a:rPr lang="hr-HR" dirty="0"/>
              <a:t>Primjer –Krapinsko zagorska županija</a:t>
            </a:r>
            <a:endParaRPr lang="en-US" dirty="0"/>
          </a:p>
        </p:txBody>
      </p:sp>
      <p:graphicFrame>
        <p:nvGraphicFramePr>
          <p:cNvPr id="7" name="Rezervirano mjesto sadržaja 6">
            <a:extLst>
              <a:ext uri="{FF2B5EF4-FFF2-40B4-BE49-F238E27FC236}">
                <a16:creationId xmlns:a16="http://schemas.microsoft.com/office/drawing/2014/main" id="{5D6AA771-96C2-4E0D-91EF-0A471A9758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728993"/>
              </p:ext>
            </p:extLst>
          </p:nvPr>
        </p:nvGraphicFramePr>
        <p:xfrm>
          <a:off x="838200" y="46842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trelica: desno 8">
            <a:extLst>
              <a:ext uri="{FF2B5EF4-FFF2-40B4-BE49-F238E27FC236}">
                <a16:creationId xmlns:a16="http://schemas.microsoft.com/office/drawing/2014/main" id="{791F189F-57E5-4CE1-B11A-9418A715B6AE}"/>
              </a:ext>
            </a:extLst>
          </p:cNvPr>
          <p:cNvSpPr/>
          <p:nvPr/>
        </p:nvSpPr>
        <p:spPr>
          <a:xfrm rot="5400000">
            <a:off x="9875521" y="5809957"/>
            <a:ext cx="1378633" cy="45719"/>
          </a:xfrm>
          <a:prstGeom prst="right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831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zervirano mjesto sadržaja 1"/>
          <p:cNvSpPr>
            <a:spLocks noGrp="1"/>
          </p:cNvSpPr>
          <p:nvPr>
            <p:ph idx="1"/>
          </p:nvPr>
        </p:nvSpPr>
        <p:spPr>
          <a:xfrm>
            <a:off x="1760539" y="1196975"/>
            <a:ext cx="8694737" cy="5467350"/>
          </a:xfrm>
        </p:spPr>
        <p:txBody>
          <a:bodyPr/>
          <a:lstStyle/>
          <a:p>
            <a:pPr marL="0" indent="0">
              <a:buNone/>
              <a:defRPr/>
            </a:pPr>
            <a:endParaRPr lang="hr-HR" altLang="x-none" sz="2800" dirty="0"/>
          </a:p>
          <a:p>
            <a:pPr marL="0" indent="0">
              <a:buNone/>
              <a:defRPr/>
            </a:pPr>
            <a:r>
              <a:rPr lang="x-none" altLang="x-none" sz="2800" dirty="0"/>
              <a:t>Što se sve može saznati</a:t>
            </a:r>
            <a:r>
              <a:rPr lang="hr-HR" altLang="x-none" sz="2800" dirty="0"/>
              <a:t> </a:t>
            </a:r>
            <a:r>
              <a:rPr lang="x-none" altLang="x-none" sz="2800" dirty="0"/>
              <a:t>iz proračuna?</a:t>
            </a:r>
          </a:p>
          <a:p>
            <a:pPr marL="0" indent="0">
              <a:buNone/>
              <a:defRPr/>
            </a:pPr>
            <a:endParaRPr lang="hr-HR" altLang="x-none" sz="2800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x-none" altLang="x-none" sz="2800" dirty="0"/>
              <a:t>Koliki su </a:t>
            </a:r>
            <a:r>
              <a:rPr lang="x-none" altLang="x-none" sz="2800" b="1" dirty="0">
                <a:solidFill>
                  <a:srgbClr val="C00000"/>
                </a:solidFill>
              </a:rPr>
              <a:t>ukupni prihodi </a:t>
            </a:r>
            <a:r>
              <a:rPr lang="x-none" altLang="x-none" sz="2800" dirty="0"/>
              <a:t>i primici Županije te iz kojih se </a:t>
            </a:r>
            <a:r>
              <a:rPr lang="x-none" altLang="x-none" sz="2800" b="1" dirty="0">
                <a:solidFill>
                  <a:srgbClr val="C00000"/>
                </a:solidFill>
              </a:rPr>
              <a:t>izvora</a:t>
            </a:r>
            <a:r>
              <a:rPr lang="x-none" altLang="x-none" sz="2800" dirty="0"/>
              <a:t> ti prihodi i primici ostvaruju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x-none" altLang="x-none" sz="2800" dirty="0"/>
              <a:t>Koliki su </a:t>
            </a:r>
            <a:r>
              <a:rPr lang="x-none" altLang="x-none" sz="2800" b="1" dirty="0">
                <a:solidFill>
                  <a:srgbClr val="C00000"/>
                </a:solidFill>
              </a:rPr>
              <a:t>ukupni rashodi </a:t>
            </a:r>
            <a:r>
              <a:rPr lang="x-none" altLang="x-none" sz="2800" dirty="0"/>
              <a:t>i izdaci te pregled tih rashoda i izdataka po </a:t>
            </a:r>
            <a:r>
              <a:rPr lang="x-none" altLang="x-none" sz="2800" b="1" dirty="0">
                <a:solidFill>
                  <a:srgbClr val="C00000"/>
                </a:solidFill>
              </a:rPr>
              <a:t>projektima, programima, aktivnostima </a:t>
            </a:r>
            <a:r>
              <a:rPr lang="x-none" altLang="x-none" sz="2800" dirty="0"/>
              <a:t>te izvorima financiranja tih rashoda i izdataka</a:t>
            </a:r>
          </a:p>
          <a:p>
            <a:pPr marL="0" indent="0">
              <a:buNone/>
              <a:defRPr/>
            </a:pPr>
            <a:endParaRPr lang="x-none" altLang="x-none" dirty="0"/>
          </a:p>
          <a:p>
            <a:pPr>
              <a:buFontTx/>
              <a:buChar char="-"/>
              <a:defRPr/>
            </a:pPr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41505558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74825" y="1196975"/>
            <a:ext cx="8694738" cy="53276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hr-HR" altLang="x-none" sz="2800" b="1" dirty="0"/>
              <a:t>Ukupno 49 proračunskih korisnika </a:t>
            </a:r>
          </a:p>
          <a:p>
            <a:pPr>
              <a:defRPr/>
            </a:pPr>
            <a:r>
              <a:rPr lang="hr-HR" altLang="x-none" sz="2800" dirty="0"/>
              <a:t>32 osnovne škole</a:t>
            </a:r>
          </a:p>
          <a:p>
            <a:pPr>
              <a:defRPr/>
            </a:pPr>
            <a:r>
              <a:rPr lang="hr-HR" altLang="x-none" sz="2800" dirty="0"/>
              <a:t>9 srednjih škola</a:t>
            </a:r>
          </a:p>
          <a:p>
            <a:pPr>
              <a:defRPr/>
            </a:pPr>
            <a:r>
              <a:rPr lang="hr-HR" altLang="x-none" sz="2800" dirty="0"/>
              <a:t>OB Zabok</a:t>
            </a:r>
          </a:p>
          <a:p>
            <a:pPr>
              <a:defRPr/>
            </a:pPr>
            <a:r>
              <a:rPr lang="hr-HR" altLang="x-none" sz="2800" dirty="0"/>
              <a:t>2 Specijalne bolnice</a:t>
            </a:r>
          </a:p>
          <a:p>
            <a:pPr>
              <a:defRPr/>
            </a:pPr>
            <a:r>
              <a:rPr lang="hr-HR" altLang="x-none" sz="2800" dirty="0"/>
              <a:t>Dom zdravlja KZŽ</a:t>
            </a:r>
          </a:p>
          <a:p>
            <a:pPr>
              <a:defRPr/>
            </a:pPr>
            <a:r>
              <a:rPr lang="hr-HR" altLang="x-none" sz="2800" dirty="0"/>
              <a:t>Zavod za hitnu medicinu</a:t>
            </a:r>
          </a:p>
          <a:p>
            <a:pPr>
              <a:defRPr/>
            </a:pPr>
            <a:r>
              <a:rPr lang="hr-HR" altLang="x-none" sz="2800" dirty="0"/>
              <a:t>Zavoda za javno zdravstvo</a:t>
            </a:r>
          </a:p>
          <a:p>
            <a:pPr>
              <a:defRPr/>
            </a:pPr>
            <a:r>
              <a:rPr lang="hr-HR" altLang="x-none" sz="2800" dirty="0"/>
              <a:t>Zavod za prostorno uređenje</a:t>
            </a:r>
          </a:p>
          <a:p>
            <a:pPr>
              <a:defRPr/>
            </a:pPr>
            <a:r>
              <a:rPr lang="hr-HR" altLang="x-none" sz="2800" dirty="0"/>
              <a:t>Javna </a:t>
            </a:r>
            <a:r>
              <a:rPr lang="hr-HR" altLang="x-none" sz="2800" dirty="0" err="1"/>
              <a:t>ustan</a:t>
            </a:r>
            <a:r>
              <a:rPr lang="hr-HR" altLang="x-none" sz="2800" dirty="0"/>
              <a:t>. za uprav. </a:t>
            </a:r>
            <a:r>
              <a:rPr lang="hr-HR" altLang="x-none" sz="2800" dirty="0" err="1"/>
              <a:t>zaštić</a:t>
            </a:r>
            <a:r>
              <a:rPr lang="hr-HR" altLang="x-none" sz="2800" dirty="0"/>
              <a:t>. dijelovima prirode</a:t>
            </a:r>
            <a:r>
              <a:rPr lang="hr-HR" altLang="x-none" dirty="0"/>
              <a:t> </a:t>
            </a:r>
          </a:p>
          <a:p>
            <a:pPr marL="0" indent="0">
              <a:buNone/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75149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zervirano mjesto sadržaja 2"/>
          <p:cNvSpPr>
            <a:spLocks noGrp="1"/>
          </p:cNvSpPr>
          <p:nvPr>
            <p:ph idx="1"/>
          </p:nvPr>
        </p:nvSpPr>
        <p:spPr>
          <a:xfrm>
            <a:off x="1760539" y="1052513"/>
            <a:ext cx="8656637" cy="5611812"/>
          </a:xfrm>
        </p:spPr>
        <p:txBody>
          <a:bodyPr/>
          <a:lstStyle/>
          <a:p>
            <a:pPr marL="0" indent="0" algn="ctr">
              <a:buNone/>
            </a:pPr>
            <a:r>
              <a:rPr lang="hr-HR" altLang="sr-Latn-RS" b="1"/>
              <a:t>PRIHODI I PRIMICI</a:t>
            </a:r>
          </a:p>
          <a:p>
            <a:pPr marL="0" indent="0">
              <a:buNone/>
            </a:pPr>
            <a:r>
              <a:rPr lang="hr-HR" altLang="sr-Latn-RS" u="sng"/>
              <a:t>Struktura prihoda</a:t>
            </a:r>
          </a:p>
        </p:txBody>
      </p:sp>
      <p:graphicFrame>
        <p:nvGraphicFramePr>
          <p:cNvPr id="38915" name="Objekt 4"/>
          <p:cNvGraphicFramePr>
            <a:graphicFrameLocks noChangeAspect="1"/>
          </p:cNvGraphicFramePr>
          <p:nvPr/>
        </p:nvGraphicFramePr>
        <p:xfrm>
          <a:off x="2200276" y="2133600"/>
          <a:ext cx="7777163" cy="431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Worksheet" r:id="rId3" imgW="5724352" imgH="2971705" progId="Excel.Sheet.12">
                  <p:embed/>
                </p:oleObj>
              </mc:Choice>
              <mc:Fallback>
                <p:oleObj name="Worksheet" r:id="rId3" imgW="5724352" imgH="2971705" progId="Excel.Sheet.12">
                  <p:embed/>
                  <p:pic>
                    <p:nvPicPr>
                      <p:cNvPr id="3891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6" y="2133600"/>
                        <a:ext cx="7777163" cy="431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9271104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 bwMode="auto">
          <a:xfrm>
            <a:off x="1952625" y="1125539"/>
            <a:ext cx="8229600" cy="4143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sr-Latn-RS" sz="2900" b="1"/>
              <a:t>RASHODI I IZDACI</a:t>
            </a:r>
            <a:r>
              <a:rPr lang="hr-HR" altLang="sr-Latn-RS" sz="2400" b="1"/>
              <a:t/>
            </a:r>
            <a:br>
              <a:rPr lang="hr-HR" altLang="sr-Latn-RS" sz="2400" b="1"/>
            </a:br>
            <a:r>
              <a:rPr lang="hr-HR" altLang="sr-Latn-RS" sz="2400" b="1"/>
              <a:t/>
            </a:r>
            <a:br>
              <a:rPr lang="hr-HR" altLang="sr-Latn-RS" sz="2400" b="1"/>
            </a:br>
            <a:r>
              <a:rPr lang="hr-HR" altLang="sr-Latn-RS" sz="2400" b="1"/>
              <a:t>Rashodi i izdaci prema organizacijskoj klasifikaciji</a:t>
            </a:r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135188" y="2420938"/>
          <a:ext cx="7921624" cy="4176708"/>
        </p:xfrm>
        <a:graphic>
          <a:graphicData uri="http://schemas.openxmlformats.org/drawingml/2006/table">
            <a:tbl>
              <a:tblPr/>
              <a:tblGrid>
                <a:gridCol w="2272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95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31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2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UPRAVNI ODJEL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2017.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2018.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Indeks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98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Proračun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Udio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Proračun 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Udio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98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Ured župana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3.533.100,00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3.788.000,00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1,6%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107,2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Županijska skupština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6.489.490,00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2.496.300,00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38,5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Gospodarstvo, promet, poljoprivreda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27.749.600,00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61.446.106,00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26,1%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221,4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Financije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3.006.500,00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3.022.500,00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Graditeljstvo, zaštita okoliša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8.425.005,00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5,2%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30.726.405,00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13,0%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364,7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Zdravstvo, socijalna skrb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31.171.746,00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19,3%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41.178.206,00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132,1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Obrazovanje, kultura, sport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78.216.454,00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48,3%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88.950.700,00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37,7%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113,7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Opći i zajednički poslovi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2.905.900,00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1,8%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2.856.400,00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1,2%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98,3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22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Javna nabava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758.500,00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0,3%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#DIJ/0!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98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Unutarnja revizija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277.300,00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411.250,00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148,3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674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</a:t>
                      </a: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161.775.095,00</a:t>
                      </a:r>
                    </a:p>
                  </a:txBody>
                  <a:tcPr marL="9526" marR="9526" marT="952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235.634.367,00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145,7</a:t>
                      </a:r>
                    </a:p>
                  </a:txBody>
                  <a:tcPr marL="9526" marR="9526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107737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1"/>
          <p:cNvSpPr>
            <a:spLocks noGrp="1"/>
          </p:cNvSpPr>
          <p:nvPr>
            <p:ph/>
          </p:nvPr>
        </p:nvSpPr>
        <p:spPr>
          <a:xfrm>
            <a:off x="1712914" y="1230314"/>
            <a:ext cx="8694737" cy="5521325"/>
          </a:xfrm>
        </p:spPr>
        <p:txBody>
          <a:bodyPr/>
          <a:lstStyle/>
          <a:p>
            <a:pPr algn="ctr">
              <a:buFontTx/>
              <a:buNone/>
            </a:pPr>
            <a:r>
              <a:rPr lang="hr-HR" altLang="sr-Latn-RS"/>
              <a:t>Rashodi i izdaci prema ekonomskoj klasifikaciji</a:t>
            </a:r>
          </a:p>
          <a:p>
            <a:pPr>
              <a:buFontTx/>
              <a:buNone/>
            </a:pPr>
            <a:endParaRPr lang="hr-HR" altLang="sr-Latn-RS"/>
          </a:p>
        </p:txBody>
      </p:sp>
      <p:pic>
        <p:nvPicPr>
          <p:cNvPr id="67587" name="Slika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1700213"/>
            <a:ext cx="7921625" cy="490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162434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A2C9-82C1-4CFB-AAB5-32683ACD8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Članovi županijskog KO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50395-0772-4BC0-8A8B-56ABAAEE9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500" dirty="0">
                <a:solidFill>
                  <a:srgbClr val="333F50"/>
                </a:solidFill>
              </a:rPr>
              <a:t>Ključni ljudi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donosioci odluka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oni koji imaju utjecaj na donošenje odluka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500" dirty="0">
                <a:solidFill>
                  <a:srgbClr val="333F50"/>
                </a:solidFill>
              </a:rPr>
              <a:t>stručnjaci</a:t>
            </a:r>
          </a:p>
        </p:txBody>
      </p:sp>
    </p:spTree>
    <p:extLst>
      <p:ext uri="{BB962C8B-B14F-4D97-AF65-F5344CB8AC3E}">
        <p14:creationId xmlns:p14="http://schemas.microsoft.com/office/powerpoint/2010/main" val="32481423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zervirano mjesto sadržaja 1"/>
          <p:cNvSpPr>
            <a:spLocks noGrp="1"/>
          </p:cNvSpPr>
          <p:nvPr>
            <p:ph/>
          </p:nvPr>
        </p:nvSpPr>
        <p:spPr>
          <a:xfrm>
            <a:off x="1738314" y="1357314"/>
            <a:ext cx="8694737" cy="5318125"/>
          </a:xfrm>
        </p:spPr>
        <p:txBody>
          <a:bodyPr/>
          <a:lstStyle/>
          <a:p>
            <a:pPr algn="ctr">
              <a:buFontTx/>
              <a:buNone/>
            </a:pPr>
            <a:r>
              <a:rPr lang="hr-HR" altLang="sr-Latn-RS" sz="2400" b="1" dirty="0"/>
              <a:t>Rashodi i izdaci prema funkcijskoj klasifikaciji</a:t>
            </a:r>
          </a:p>
          <a:p>
            <a:pPr algn="ctr">
              <a:buFontTx/>
              <a:buNone/>
            </a:pPr>
            <a:endParaRPr lang="hr-HR" altLang="sr-Latn-RS" dirty="0"/>
          </a:p>
          <a:p>
            <a:pPr>
              <a:buFontTx/>
              <a:buNone/>
            </a:pPr>
            <a:endParaRPr lang="hr-HR" altLang="sr-Latn-RS" sz="2400" dirty="0"/>
          </a:p>
        </p:txBody>
      </p:sp>
      <p:graphicFrame>
        <p:nvGraphicFramePr>
          <p:cNvPr id="73731" name="Objekt 3"/>
          <p:cNvGraphicFramePr>
            <a:graphicFrameLocks noChangeAspect="1"/>
          </p:cNvGraphicFramePr>
          <p:nvPr>
            <p:extLst/>
          </p:nvPr>
        </p:nvGraphicFramePr>
        <p:xfrm>
          <a:off x="2495551" y="2060576"/>
          <a:ext cx="7129463" cy="374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Worksheet" r:id="rId3" imgW="5467395" imgH="2914769" progId="Excel.Sheet.12">
                  <p:embed/>
                </p:oleObj>
              </mc:Choice>
              <mc:Fallback>
                <p:oleObj name="Worksheet" r:id="rId3" imgW="5467395" imgH="2914769" progId="Excel.Sheet.12">
                  <p:embed/>
                  <p:pic>
                    <p:nvPicPr>
                      <p:cNvPr id="73731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2060576"/>
                        <a:ext cx="7129463" cy="374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9404127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E37110-69C5-43FE-A244-1B954031D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406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sz="3600" dirty="0">
                <a:solidFill>
                  <a:srgbClr val="FF0000"/>
                </a:solidFill>
              </a:rPr>
              <a:t/>
            </a:r>
            <a:br>
              <a:rPr lang="hr-HR" sz="3600" dirty="0">
                <a:solidFill>
                  <a:srgbClr val="FF0000"/>
                </a:solidFill>
              </a:rPr>
            </a:br>
            <a:r>
              <a:rPr lang="hr-HR" sz="3100" b="1" dirty="0">
                <a:solidFill>
                  <a:srgbClr val="C00000"/>
                </a:solidFill>
              </a:rPr>
              <a:t>UN Odbor za prava djeteta:</a:t>
            </a:r>
            <a:br>
              <a:rPr lang="hr-HR" sz="3100" b="1" dirty="0">
                <a:solidFill>
                  <a:srgbClr val="C00000"/>
                </a:solidFill>
              </a:rPr>
            </a:br>
            <a:r>
              <a:rPr lang="hr-HR" sz="3100" b="1" dirty="0">
                <a:solidFill>
                  <a:srgbClr val="C00000"/>
                </a:solidFill>
              </a:rPr>
              <a:t>Opći komentar br. 19 (2016.) o izdvajanju sredstava iz javnih proračuna za ostvarenje dječjih prava</a:t>
            </a:r>
            <a:endParaRPr lang="en-US" sz="3100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B4BF79-4C43-4A3D-ABC8-F52AE377F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hr-HR" b="1" dirty="0"/>
          </a:p>
          <a:p>
            <a:pPr marL="0" lvl="0" indent="0">
              <a:buNone/>
            </a:pPr>
            <a:r>
              <a:rPr lang="hr-HR" b="1" dirty="0"/>
              <a:t>Provedba prava djeteta u javnim proračunima</a:t>
            </a:r>
            <a:endParaRPr lang="en-US" b="1" dirty="0"/>
          </a:p>
          <a:p>
            <a:pPr lvl="0"/>
            <a:r>
              <a:rPr lang="hr-HR" dirty="0"/>
              <a:t>Odbor daje podrobnije smjernice i preporuke o načinu ostvarenja dječjih prava u odnosu na svaku od četiri faze proračunskog procesa:</a:t>
            </a:r>
            <a:endParaRPr lang="en-US" dirty="0"/>
          </a:p>
          <a:p>
            <a:pPr lvl="1"/>
            <a:r>
              <a:rPr lang="hr-HR" dirty="0"/>
              <a:t>planiranje</a:t>
            </a:r>
            <a:endParaRPr lang="en-US" dirty="0"/>
          </a:p>
          <a:p>
            <a:pPr lvl="1"/>
            <a:r>
              <a:rPr lang="hr-HR" dirty="0"/>
              <a:t>donošenje</a:t>
            </a:r>
            <a:endParaRPr lang="en-US" dirty="0"/>
          </a:p>
          <a:p>
            <a:pPr lvl="1"/>
            <a:r>
              <a:rPr lang="hr-HR" dirty="0"/>
              <a:t>izvršenje</a:t>
            </a:r>
            <a:endParaRPr lang="en-US" dirty="0"/>
          </a:p>
          <a:p>
            <a:pPr lvl="1"/>
            <a:r>
              <a:rPr lang="hr-HR" dirty="0"/>
              <a:t>praćenje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88261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D90E1E-F7A8-4148-B447-50604158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sz="4900" b="1" dirty="0">
                <a:solidFill>
                  <a:srgbClr val="C00000"/>
                </a:solidFill>
              </a:rPr>
              <a:t>Planiranje</a:t>
            </a:r>
            <a:r>
              <a:rPr lang="hr-HR" dirty="0"/>
              <a:t/>
            </a:r>
            <a:br>
              <a:rPr lang="hr-HR" dirty="0"/>
            </a:b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98C61E5-F017-4EB8-B267-F4DAB89C6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Procjena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situacije</a:t>
            </a:r>
            <a:endParaRPr lang="hr-HR" b="1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hr-HR" dirty="0"/>
              <a:t>gospodarska situacija i </a:t>
            </a:r>
            <a:r>
              <a:rPr lang="hr-HR" dirty="0" err="1"/>
              <a:t>ispunjavaje</a:t>
            </a:r>
            <a:r>
              <a:rPr lang="hr-HR" dirty="0"/>
              <a:t> dječja prava</a:t>
            </a:r>
          </a:p>
          <a:p>
            <a:pPr>
              <a:buFontTx/>
              <a:buChar char="-"/>
            </a:pPr>
            <a:r>
              <a:rPr lang="hr-HR" dirty="0"/>
              <a:t>planiranje proračuna u odnosu na djecu</a:t>
            </a:r>
          </a:p>
          <a:p>
            <a:pPr>
              <a:buFontTx/>
              <a:buChar char="-"/>
            </a:pPr>
            <a:r>
              <a:rPr lang="hr-HR" dirty="0"/>
              <a:t>procjenjivanje i ispitivanje učinka na djecu </a:t>
            </a:r>
          </a:p>
          <a:p>
            <a:pPr>
              <a:buFontTx/>
              <a:buChar char="-"/>
            </a:pPr>
            <a:r>
              <a:rPr lang="hr-HR" dirty="0"/>
              <a:t>obavljanje konzultacije s djecom, njihovim skrbnicima i onima koji rade na ostvarenju njihovih prava 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4951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5A6108-D921-4C7B-A8B9-2DF0BE2B0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00000"/>
                </a:solidFill>
              </a:rPr>
              <a:t>Planiranje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E463EB-20D2-4488-82B3-B302069FB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300" b="1" dirty="0">
                <a:solidFill>
                  <a:srgbClr val="C00000"/>
                </a:solidFill>
              </a:rPr>
              <a:t>Zakoni, politike i programi</a:t>
            </a:r>
            <a:r>
              <a:rPr lang="hr-HR" b="1" dirty="0"/>
              <a:t> </a:t>
            </a:r>
            <a:endParaRPr lang="en-US" b="1" dirty="0"/>
          </a:p>
          <a:p>
            <a:pPr>
              <a:buFontTx/>
              <a:buChar char="-"/>
            </a:pPr>
            <a:r>
              <a:rPr lang="hr-HR" dirty="0"/>
              <a:t>Procjenjivanje učinka na prava djeteta </a:t>
            </a:r>
            <a:endParaRPr lang="hr-HR" sz="33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sz="3300" b="1" dirty="0">
                <a:solidFill>
                  <a:srgbClr val="C00000"/>
                </a:solidFill>
              </a:rPr>
              <a:t>Mobiliziranje sredstava </a:t>
            </a:r>
            <a:endParaRPr lang="en-US" sz="33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sz="3300" b="1" dirty="0">
                <a:solidFill>
                  <a:srgbClr val="C00000"/>
                </a:solidFill>
              </a:rPr>
              <a:t>Izrada proračuna </a:t>
            </a:r>
            <a:endParaRPr lang="en-US" sz="3300" b="1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hr-HR" dirty="0"/>
              <a:t>objavljivanje proračunskih memoranduma i prijedloga proračuna koji su </a:t>
            </a:r>
            <a:r>
              <a:rPr lang="hr-HR" dirty="0">
                <a:solidFill>
                  <a:srgbClr val="C00000"/>
                </a:solidFill>
              </a:rPr>
              <a:t>lako razumljivi, pravovremeni i pristupačni djeci i zagovornicima prava djeteta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324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A5744E-0749-4C9F-BC86-92A183C81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7238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rgbClr val="C00000"/>
                </a:solidFill>
              </a:rPr>
              <a:t/>
            </a:r>
            <a:br>
              <a:rPr lang="hr-HR" b="1" dirty="0">
                <a:solidFill>
                  <a:srgbClr val="C00000"/>
                </a:solidFill>
              </a:rPr>
            </a:br>
            <a:r>
              <a:rPr lang="hr-HR" b="1" dirty="0">
                <a:solidFill>
                  <a:srgbClr val="C00000"/>
                </a:solidFill>
              </a:rPr>
              <a:t>Proračunski memorandumi i prijedlozi proračuna </a:t>
            </a:r>
            <a:r>
              <a:rPr lang="hr-HR" dirty="0"/>
              <a:t/>
            </a:r>
            <a:br>
              <a:rPr lang="hr-HR" dirty="0"/>
            </a:b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BEAF8A-7E15-4318-B52B-CF5C44178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64"/>
            <a:ext cx="10551942" cy="4842461"/>
          </a:xfrm>
        </p:spPr>
        <p:txBody>
          <a:bodyPr>
            <a:normAutofit/>
          </a:bodyPr>
          <a:lstStyle/>
          <a:p>
            <a:r>
              <a:rPr lang="hr-HR" dirty="0"/>
              <a:t>objašnjavaju kako će zakoni, politike i programi koji se odnose na djecu biti financirani i provedeni</a:t>
            </a:r>
          </a:p>
          <a:p>
            <a:r>
              <a:rPr lang="hr-HR" dirty="0"/>
              <a:t>pokazuju koja se dodijeljena proračunska sredstva izravno odnose na djecu</a:t>
            </a:r>
          </a:p>
          <a:p>
            <a:r>
              <a:rPr lang="hr-HR" dirty="0"/>
              <a:t>pokazuju koja dodijeljena proračunska sredstva neizravno utječu na djecu</a:t>
            </a:r>
          </a:p>
          <a:p>
            <a:r>
              <a:rPr lang="hr-HR" dirty="0"/>
              <a:t>detaljno opisuju recentne ili predstojeće mjere za unapređenje dječjih prava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541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D66CD6-0F40-493B-A7CF-09539313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00000"/>
                </a:solidFill>
              </a:rPr>
              <a:t>Donošenje proračuna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0661EA-1358-4D7D-BD2F-F2B2D0292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Kontrola prijedloga proračuna </a:t>
            </a:r>
            <a:r>
              <a:rPr lang="hr-HR" dirty="0"/>
              <a:t>– javno savjetovanje</a:t>
            </a:r>
          </a:p>
          <a:p>
            <a:pPr marL="0" indent="0">
              <a:buNone/>
            </a:pPr>
            <a:r>
              <a:rPr lang="hr-HR" b="1" dirty="0"/>
              <a:t> Donošenje proračuna od strane zakonodavnih tijela </a:t>
            </a:r>
            <a:endParaRPr lang="en-US" sz="1800" b="1" dirty="0"/>
          </a:p>
          <a:p>
            <a:pPr lvl="0">
              <a:buFontTx/>
              <a:buChar char="-"/>
            </a:pPr>
            <a:r>
              <a:rPr lang="hr-HR" dirty="0"/>
              <a:t>Odbor naglašava potrebu da proračuni koje donose zakonodavna tijela budu klasificirani tako da omogućuju usporedbu između planiranih i stvarnih rashoda te praćenje provedbe proračuna u odnosu na prava djeteta</a:t>
            </a:r>
            <a:endParaRPr lang="en-US" dirty="0"/>
          </a:p>
          <a:p>
            <a:pPr lvl="0">
              <a:buFontTx/>
              <a:buChar char="-"/>
            </a:pPr>
            <a:r>
              <a:rPr lang="hr-HR" dirty="0"/>
              <a:t>Doneseni proračun smatra se javnim dokumentom koji bi trebao biti dostupan civilnom društvu, uključujući djecu i zagovornike dječjih prava</a:t>
            </a:r>
          </a:p>
          <a:p>
            <a:pPr lvl="0">
              <a:buFontTx/>
              <a:buChar char="-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024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96C19F-A0DA-4343-8869-0EB11DBCE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00000"/>
                </a:solidFill>
              </a:rPr>
              <a:t>Izvršenje i praćenje</a:t>
            </a:r>
            <a:r>
              <a:rPr lang="hr-HR" b="1" dirty="0"/>
              <a:t>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C0BED5-D2D7-49F7-A6AA-1A8D3BD60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3000" b="1" dirty="0"/>
              <a:t>Prijenos i potrošnja raspoloživih sredstava </a:t>
            </a:r>
            <a:endParaRPr lang="en-US" sz="3000" b="1" dirty="0"/>
          </a:p>
          <a:p>
            <a:pPr marL="0" indent="0">
              <a:buNone/>
            </a:pPr>
            <a:r>
              <a:rPr lang="hr-HR" sz="3000" b="1" dirty="0"/>
              <a:t>Izvještavanje o proračunu</a:t>
            </a:r>
          </a:p>
          <a:p>
            <a:pPr>
              <a:buFontTx/>
              <a:buChar char="-"/>
            </a:pPr>
            <a:r>
              <a:rPr lang="hr-HR" dirty="0"/>
              <a:t>praćenje napretka u unapređenju dječjih prava kako je određeno u donesenom proračunu</a:t>
            </a:r>
          </a:p>
          <a:p>
            <a:pPr marL="0" indent="0">
              <a:buNone/>
            </a:pPr>
            <a:r>
              <a:rPr lang="hr-HR" sz="3000" b="1" dirty="0"/>
              <a:t>Izvršenje proračuna </a:t>
            </a:r>
            <a:endParaRPr lang="en-US" sz="3000" b="1" dirty="0"/>
          </a:p>
          <a:p>
            <a:pPr marL="0" indent="0">
              <a:buNone/>
            </a:pPr>
            <a:r>
              <a:rPr lang="hr-HR" sz="3200" b="1" dirty="0">
                <a:solidFill>
                  <a:prstClr val="black"/>
                </a:solidFill>
              </a:rPr>
              <a:t>Praćenje</a:t>
            </a:r>
            <a:endParaRPr lang="en-US" sz="3200" b="1" dirty="0">
              <a:solidFill>
                <a:prstClr val="black"/>
              </a:solidFill>
            </a:endParaRPr>
          </a:p>
          <a:p>
            <a:pPr lvl="0"/>
            <a:r>
              <a:rPr lang="hr-HR" dirty="0">
                <a:solidFill>
                  <a:prstClr val="black"/>
                </a:solidFill>
              </a:rPr>
              <a:t>Izvješća i procjene na kraju godine 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hr-HR" dirty="0"/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677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F3828A-2356-47D7-BFCC-0FE7E3F4D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28" y="28135"/>
            <a:ext cx="11507372" cy="717453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>
                <a:solidFill>
                  <a:srgbClr val="C00000"/>
                </a:solidFill>
              </a:rPr>
              <a:t>Strateški plan = osiguranje sredstava za provedbu</a:t>
            </a:r>
            <a:endParaRPr lang="en-US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0B925D05-F595-4776-8F00-A0F3B5D73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390890"/>
              </p:ext>
            </p:extLst>
          </p:nvPr>
        </p:nvGraphicFramePr>
        <p:xfrm>
          <a:off x="922672" y="745588"/>
          <a:ext cx="10346656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3985">
                  <a:extLst>
                    <a:ext uri="{9D8B030D-6E8A-4147-A177-3AD203B41FA5}">
                      <a16:colId xmlns:a16="http://schemas.microsoft.com/office/drawing/2014/main" val="1544443424"/>
                    </a:ext>
                  </a:extLst>
                </a:gridCol>
                <a:gridCol w="1744393">
                  <a:extLst>
                    <a:ext uri="{9D8B030D-6E8A-4147-A177-3AD203B41FA5}">
                      <a16:colId xmlns:a16="http://schemas.microsoft.com/office/drawing/2014/main" val="973962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52293198"/>
                    </a:ext>
                  </a:extLst>
                </a:gridCol>
                <a:gridCol w="2363623">
                  <a:extLst>
                    <a:ext uri="{9D8B030D-6E8A-4147-A177-3AD203B41FA5}">
                      <a16:colId xmlns:a16="http://schemas.microsoft.com/office/drawing/2014/main" val="1654608502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3093668489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hr-HR" b="1" dirty="0"/>
                    </a:p>
                    <a:p>
                      <a:pPr algn="ctr"/>
                      <a:r>
                        <a:rPr lang="hr-HR" b="1" dirty="0"/>
                        <a:t>Strateški plan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Opći cilj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Specifičan cilj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Aktivnost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Ciljna skupina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Krajnji korisnici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Očekivano vrijeme provedbe aktivnosti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b="1" dirty="0">
                          <a:solidFill>
                            <a:srgbClr val="0070C0"/>
                          </a:solidFill>
                        </a:rPr>
                        <a:t>Planirana sredstva/Izvor financiranja</a:t>
                      </a:r>
                      <a:endParaRPr lang="en-US" sz="2400" b="1" dirty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Pokazatelj uspješnosti/provjera postignuća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51271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hr-HR" b="1" dirty="0"/>
                    </a:p>
                    <a:p>
                      <a:pPr algn="ctr"/>
                      <a:r>
                        <a:rPr lang="hr-HR" b="1" dirty="0"/>
                        <a:t>Godišnji plan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Opći cilj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Specifičan cilj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Aktivnost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Ciljna skupina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Krajnji korisnici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Očekivano vrijeme provedbe aktivnosti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b="1" dirty="0">
                          <a:solidFill>
                            <a:srgbClr val="0070C0"/>
                          </a:solidFill>
                        </a:rPr>
                        <a:t>Planirana sredstva/Izvor financiranja</a:t>
                      </a:r>
                      <a:endParaRPr 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Pokazatelj uspješnosti/provjera postignuća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209896"/>
                  </a:ext>
                </a:extLst>
              </a:tr>
              <a:tr h="704020">
                <a:tc>
                  <a:txBody>
                    <a:bodyPr/>
                    <a:lstStyle/>
                    <a:p>
                      <a:pPr algn="ctr"/>
                      <a:r>
                        <a:rPr lang="hr-HR" b="1" dirty="0"/>
                        <a:t>Godišnje izvješće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Opći cilj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Specifičan cilj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Aktivnost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Ciljna skupina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Krajnji korisnici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00000"/>
                          </a:solidFill>
                        </a:rPr>
                        <a:t>Vrijeme u kojem je aktivnost provedena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>
                          <a:solidFill>
                            <a:srgbClr val="C00000"/>
                          </a:solidFill>
                        </a:rPr>
                        <a:t>Utrošena sredstva/Izvor financiranja</a:t>
                      </a:r>
                      <a:endParaRPr 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00000"/>
                          </a:solidFill>
                        </a:rPr>
                        <a:t>Pokazatelj uspješnosti/provjera postignuća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82588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hr-HR" b="1" dirty="0"/>
                        <a:t>Završno izvješće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Opći cilj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solidFill>
                            <a:srgbClr val="0070C0"/>
                          </a:solidFill>
                        </a:rPr>
                        <a:t>Specifičan cilj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Aktivnost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Ciljna skupina</a:t>
                      </a:r>
                    </a:p>
                    <a:p>
                      <a:r>
                        <a:rPr lang="hr-HR" dirty="0">
                          <a:solidFill>
                            <a:srgbClr val="0070C0"/>
                          </a:solidFill>
                        </a:rPr>
                        <a:t>Krajnji korisnici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00000"/>
                          </a:solidFill>
                        </a:rPr>
                        <a:t>Vrijeme u kojem je aktivnost provedena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>
                          <a:solidFill>
                            <a:srgbClr val="C00000"/>
                          </a:solidFill>
                        </a:rPr>
                        <a:t>Utrošena sredstva/Izvor financiranja</a:t>
                      </a:r>
                      <a:endParaRPr 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00000"/>
                          </a:solidFill>
                        </a:rPr>
                        <a:t>Pokazatelj uspješnosti/provjera postignuća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058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5518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18EE63-8E8D-419D-BD45-6B88EB5D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hr-HR" dirty="0"/>
              <a:t>Primjer </a:t>
            </a:r>
            <a:endParaRPr lang="en-US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F96430BB-6D80-4DC7-96EB-3A22F2FAF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795389"/>
              </p:ext>
            </p:extLst>
          </p:nvPr>
        </p:nvGraphicFramePr>
        <p:xfrm>
          <a:off x="838200" y="1611976"/>
          <a:ext cx="10669172" cy="215816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51782">
                  <a:extLst>
                    <a:ext uri="{9D8B030D-6E8A-4147-A177-3AD203B41FA5}">
                      <a16:colId xmlns:a16="http://schemas.microsoft.com/office/drawing/2014/main" val="1929699958"/>
                    </a:ext>
                  </a:extLst>
                </a:gridCol>
                <a:gridCol w="1698321">
                  <a:extLst>
                    <a:ext uri="{9D8B030D-6E8A-4147-A177-3AD203B41FA5}">
                      <a16:colId xmlns:a16="http://schemas.microsoft.com/office/drawing/2014/main" val="2305775649"/>
                    </a:ext>
                  </a:extLst>
                </a:gridCol>
                <a:gridCol w="2550122">
                  <a:extLst>
                    <a:ext uri="{9D8B030D-6E8A-4147-A177-3AD203B41FA5}">
                      <a16:colId xmlns:a16="http://schemas.microsoft.com/office/drawing/2014/main" val="1041457309"/>
                    </a:ext>
                  </a:extLst>
                </a:gridCol>
                <a:gridCol w="1786597">
                  <a:extLst>
                    <a:ext uri="{9D8B030D-6E8A-4147-A177-3AD203B41FA5}">
                      <a16:colId xmlns:a16="http://schemas.microsoft.com/office/drawing/2014/main" val="2909794252"/>
                    </a:ext>
                  </a:extLst>
                </a:gridCol>
                <a:gridCol w="1083212">
                  <a:extLst>
                    <a:ext uri="{9D8B030D-6E8A-4147-A177-3AD203B41FA5}">
                      <a16:colId xmlns:a16="http://schemas.microsoft.com/office/drawing/2014/main" val="2831068986"/>
                    </a:ext>
                  </a:extLst>
                </a:gridCol>
                <a:gridCol w="1899138">
                  <a:extLst>
                    <a:ext uri="{9D8B030D-6E8A-4147-A177-3AD203B41FA5}">
                      <a16:colId xmlns:a16="http://schemas.microsoft.com/office/drawing/2014/main" val="1032602937"/>
                    </a:ext>
                  </a:extLst>
                </a:gridCol>
              </a:tblGrid>
              <a:tr h="465459">
                <a:tc rowSpan="2">
                  <a:txBody>
                    <a:bodyPr/>
                    <a:lstStyle/>
                    <a:p>
                      <a:r>
                        <a:rPr lang="hr-HR" sz="2400" b="1" dirty="0"/>
                        <a:t>Planirana sredstva</a:t>
                      </a:r>
                      <a:endParaRPr lang="en-US" sz="2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hr-HR" sz="2400" dirty="0"/>
                        <a:t>Izvor financiranja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127925"/>
                  </a:ext>
                </a:extLst>
              </a:tr>
              <a:tr h="465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dirty="0"/>
                        <a:t>Opći prihodi 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Decentralizirana sredstva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dirty="0"/>
                        <a:t>EU fond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JLS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907376"/>
                  </a:ext>
                </a:extLst>
              </a:tr>
              <a:tr h="503987">
                <a:tc>
                  <a:txBody>
                    <a:bodyPr/>
                    <a:lstStyle/>
                    <a:p>
                      <a:r>
                        <a:rPr lang="hr-HR" sz="2400" dirty="0"/>
                        <a:t>100.000,00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30.000,00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70.000,00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730037"/>
                  </a:ext>
                </a:extLst>
              </a:tr>
            </a:tbl>
          </a:graphicData>
        </a:graphic>
      </p:graphicFrame>
      <p:pic>
        <p:nvPicPr>
          <p:cNvPr id="7" name="Slika 6">
            <a:extLst>
              <a:ext uri="{FF2B5EF4-FFF2-40B4-BE49-F238E27FC236}">
                <a16:creationId xmlns:a16="http://schemas.microsoft.com/office/drawing/2014/main" id="{EF01003C-DE8C-423B-846C-BB2AD3FA0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474" y="3993014"/>
            <a:ext cx="10699407" cy="230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151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F75294-A8BD-457A-8564-C2483CE7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741" y="660547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C00000"/>
                </a:solidFill>
              </a:rPr>
              <a:t>Izazov za županije koje su odlučile sudjelovati u projektu i postati županije – prijatelji djece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1B2F0B-C55F-4C60-9EAD-E98E8AA58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741" y="2506662"/>
            <a:ext cx="10515600" cy="4351338"/>
          </a:xfrm>
        </p:spPr>
        <p:txBody>
          <a:bodyPr>
            <a:normAutofit/>
          </a:bodyPr>
          <a:lstStyle/>
          <a:p>
            <a:r>
              <a:rPr lang="hr-HR" dirty="0"/>
              <a:t>Projekt </a:t>
            </a:r>
            <a:r>
              <a:rPr lang="hr-HR" i="1" dirty="0"/>
              <a:t>Županija – prijatelj djece </a:t>
            </a:r>
            <a:r>
              <a:rPr lang="hr-HR" dirty="0"/>
              <a:t>može biti </a:t>
            </a:r>
            <a:r>
              <a:rPr lang="hr-HR" sz="3200" dirty="0">
                <a:solidFill>
                  <a:srgbClr val="C00000"/>
                </a:solidFill>
              </a:rPr>
              <a:t>inovativan</a:t>
            </a:r>
            <a:r>
              <a:rPr lang="hr-HR" dirty="0"/>
              <a:t> u smislu donošenja </a:t>
            </a:r>
            <a:r>
              <a:rPr lang="hr-HR" sz="4000" dirty="0">
                <a:solidFill>
                  <a:srgbClr val="C00000"/>
                </a:solidFill>
              </a:rPr>
              <a:t>Dječjeg županijskog proračuna </a:t>
            </a:r>
          </a:p>
          <a:p>
            <a:r>
              <a:rPr lang="hr-HR" dirty="0"/>
              <a:t>Državni dječji proračun još uvijek ne postoji </a:t>
            </a:r>
          </a:p>
          <a:p>
            <a:r>
              <a:rPr lang="hr-HR" dirty="0"/>
              <a:t>Sredstva namijenjena djeci nisu vidljiva u proračunima</a:t>
            </a:r>
          </a:p>
          <a:p>
            <a:r>
              <a:rPr lang="hr-HR" dirty="0"/>
              <a:t>Ne postoji metodologija za planiranje i izvršavanje dječjeg proračuna</a:t>
            </a:r>
          </a:p>
          <a:p>
            <a:r>
              <a:rPr lang="hr-HR" sz="3200" dirty="0">
                <a:solidFill>
                  <a:srgbClr val="C00000"/>
                </a:solidFill>
              </a:rPr>
              <a:t>Zašto ne </a:t>
            </a:r>
            <a:r>
              <a:rPr lang="hr-HR" i="1" dirty="0" err="1"/>
              <a:t>bottom</a:t>
            </a:r>
            <a:r>
              <a:rPr lang="hr-HR" i="1" dirty="0"/>
              <a:t> </a:t>
            </a:r>
            <a:r>
              <a:rPr lang="hr-HR" i="1" dirty="0" err="1"/>
              <a:t>up</a:t>
            </a:r>
            <a:r>
              <a:rPr lang="hr-HR" i="1" dirty="0"/>
              <a:t> pristup (odozdo prema gore) </a:t>
            </a:r>
            <a:r>
              <a:rPr lang="hr-HR" dirty="0"/>
              <a:t>umjesto </a:t>
            </a:r>
            <a:r>
              <a:rPr lang="en-US" i="1" dirty="0"/>
              <a:t>top-down </a:t>
            </a:r>
            <a:r>
              <a:rPr lang="en-US" i="1" dirty="0" err="1"/>
              <a:t>pristup</a:t>
            </a:r>
            <a:r>
              <a:rPr lang="hr-HR" i="1" dirty="0"/>
              <a:t>a (</a:t>
            </a:r>
            <a:r>
              <a:rPr lang="en-US" i="1" dirty="0" err="1"/>
              <a:t>odozgo</a:t>
            </a:r>
            <a:r>
              <a:rPr lang="en-US" i="1" dirty="0"/>
              <a:t> </a:t>
            </a:r>
            <a:r>
              <a:rPr lang="en-US" i="1" dirty="0" err="1"/>
              <a:t>prema</a:t>
            </a:r>
            <a:r>
              <a:rPr lang="en-US" i="1" dirty="0"/>
              <a:t> </a:t>
            </a:r>
            <a:r>
              <a:rPr lang="en-US" i="1" dirty="0" err="1"/>
              <a:t>dolje</a:t>
            </a:r>
            <a:r>
              <a:rPr lang="en-US" dirty="0"/>
              <a:t>)</a:t>
            </a:r>
            <a:r>
              <a:rPr lang="hr-H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1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A2C9-82C1-4CFB-AAB5-32683ACD8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Članovi županijskog KO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50395-0772-4BC0-8A8B-56ABAAEE9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hr-HR" sz="2500" dirty="0">
                <a:solidFill>
                  <a:srgbClr val="333F50"/>
                </a:solidFill>
              </a:rPr>
              <a:t>Rad u grupama</a:t>
            </a:r>
          </a:p>
          <a:p>
            <a:pPr marL="0" indent="0">
              <a:buNone/>
            </a:pPr>
            <a:endParaRPr lang="hr-HR" sz="2500" dirty="0">
              <a:solidFill>
                <a:srgbClr val="333F50"/>
              </a:solidFill>
            </a:endParaRPr>
          </a:p>
          <a:p>
            <a:pPr marL="0" indent="0">
              <a:buNone/>
            </a:pPr>
            <a:r>
              <a:rPr lang="hr-HR" sz="2500" dirty="0">
                <a:solidFill>
                  <a:srgbClr val="333F50"/>
                </a:solidFill>
              </a:rPr>
              <a:t>Tko bi u Vašoj županiji bili ključni ljudi za izradu Strateškog plana?</a:t>
            </a:r>
          </a:p>
          <a:p>
            <a:pPr marL="0" indent="0">
              <a:buNone/>
            </a:pPr>
            <a:endParaRPr lang="hr-HR" sz="2500" dirty="0">
              <a:solidFill>
                <a:srgbClr val="333F50"/>
              </a:solidFill>
            </a:endParaRPr>
          </a:p>
          <a:p>
            <a:pPr marL="0" indent="0">
              <a:buNone/>
            </a:pPr>
            <a:r>
              <a:rPr lang="hr-HR" sz="2500" dirty="0">
                <a:solidFill>
                  <a:srgbClr val="333F50"/>
                </a:solidFill>
              </a:rPr>
              <a:t>Tko bi mogli biti eventualni konzultanti/podrška?</a:t>
            </a:r>
          </a:p>
        </p:txBody>
      </p:sp>
    </p:spTree>
    <p:extLst>
      <p:ext uri="{BB962C8B-B14F-4D97-AF65-F5344CB8AC3E}">
        <p14:creationId xmlns:p14="http://schemas.microsoft.com/office/powerpoint/2010/main" val="396329954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C3FCD8-F1FF-4FE1-B092-B1A356EEC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C00000"/>
                </a:solidFill>
              </a:rPr>
              <a:t>Izazov – nova klasifikacija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6EA040-83D3-4522-83A1-ECB9BCC09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406" y="1459865"/>
            <a:ext cx="10515600" cy="4351338"/>
          </a:xfrm>
        </p:spPr>
        <p:txBody>
          <a:bodyPr/>
          <a:lstStyle/>
          <a:p>
            <a:r>
              <a:rPr lang="hr-HR" dirty="0"/>
              <a:t>Rashodi i izdaci prema izdvajanjima za djecu – samo prijedlog :)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508C835C-46D9-4D36-8B0E-231CE8BD4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871956"/>
              </p:ext>
            </p:extLst>
          </p:nvPr>
        </p:nvGraphicFramePr>
        <p:xfrm>
          <a:off x="846406" y="2016339"/>
          <a:ext cx="8000903" cy="45996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3391">
                  <a:extLst>
                    <a:ext uri="{9D8B030D-6E8A-4147-A177-3AD203B41FA5}">
                      <a16:colId xmlns:a16="http://schemas.microsoft.com/office/drawing/2014/main" val="223370532"/>
                    </a:ext>
                  </a:extLst>
                </a:gridCol>
                <a:gridCol w="2072945">
                  <a:extLst>
                    <a:ext uri="{9D8B030D-6E8A-4147-A177-3AD203B41FA5}">
                      <a16:colId xmlns:a16="http://schemas.microsoft.com/office/drawing/2014/main" val="412729170"/>
                    </a:ext>
                  </a:extLst>
                </a:gridCol>
                <a:gridCol w="2244567">
                  <a:extLst>
                    <a:ext uri="{9D8B030D-6E8A-4147-A177-3AD203B41FA5}">
                      <a16:colId xmlns:a16="http://schemas.microsoft.com/office/drawing/2014/main" val="2066524955"/>
                    </a:ext>
                  </a:extLst>
                </a:gridCol>
              </a:tblGrid>
              <a:tr h="836796">
                <a:tc>
                  <a:txBody>
                    <a:bodyPr/>
                    <a:lstStyle/>
                    <a:p>
                      <a:r>
                        <a:rPr lang="hr-HR" dirty="0"/>
                        <a:t>Kvaliteta zdravlja i zdravstvenih usluga za djecu i zdrave regionalne zajednice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Proračun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Udio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62255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r>
                        <a:rPr lang="hr-HR" dirty="0"/>
                        <a:t>Sigurnost i djetetovo okruženje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057152"/>
                  </a:ext>
                </a:extLst>
              </a:tr>
              <a:tr h="585757">
                <a:tc>
                  <a:txBody>
                    <a:bodyPr/>
                    <a:lstStyle/>
                    <a:p>
                      <a:r>
                        <a:rPr lang="hr-HR" dirty="0"/>
                        <a:t>Odgoj i obrazovanje, kultura, sport i slobodno vrijeme djece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2673"/>
                  </a:ext>
                </a:extLst>
              </a:tr>
              <a:tr h="1087835">
                <a:tc>
                  <a:txBody>
                    <a:bodyPr/>
                    <a:lstStyle/>
                    <a:p>
                      <a:r>
                        <a:rPr lang="hr-HR" dirty="0"/>
                        <a:t>Socijalna zaštita i socijalne usluge za djecu, podrška udrugama, roditeljima i obiteljima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19080"/>
                  </a:ext>
                </a:extLst>
              </a:tr>
              <a:tr h="585757">
                <a:tc>
                  <a:txBody>
                    <a:bodyPr/>
                    <a:lstStyle/>
                    <a:p>
                      <a:r>
                        <a:rPr lang="hr-HR" dirty="0"/>
                        <a:t>Dječja prava i sudjelovanje djece na regionalnoj razini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041812"/>
                  </a:ext>
                </a:extLst>
              </a:tr>
              <a:tr h="585757">
                <a:tc>
                  <a:txBody>
                    <a:bodyPr/>
                    <a:lstStyle/>
                    <a:p>
                      <a:r>
                        <a:rPr lang="hr-HR" dirty="0"/>
                        <a:t>Razvijanje solidarnosti i partnerstva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837296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r>
                        <a:rPr lang="hr-HR" dirty="0"/>
                        <a:t>Novi programi i projekti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660038"/>
                  </a:ext>
                </a:extLst>
              </a:tr>
            </a:tbl>
          </a:graphicData>
        </a:graphic>
      </p:graphicFrame>
      <p:sp>
        <p:nvSpPr>
          <p:cNvPr id="4" name="Pravokutnik 3">
            <a:extLst>
              <a:ext uri="{FF2B5EF4-FFF2-40B4-BE49-F238E27FC236}">
                <a16:creationId xmlns:a16="http://schemas.microsoft.com/office/drawing/2014/main" id="{9746D898-851E-4151-9285-7513482CD95A}"/>
              </a:ext>
            </a:extLst>
          </p:cNvPr>
          <p:cNvSpPr/>
          <p:nvPr/>
        </p:nvSpPr>
        <p:spPr>
          <a:xfrm>
            <a:off x="9397218" y="2136338"/>
            <a:ext cx="264961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dirty="0"/>
              <a:t>Odbor UN navodi da one države koje su ostvarile najveći napredak u isticanju dječjih prava u svojim proračunima uglavnom primjenjuju </a:t>
            </a:r>
            <a:r>
              <a:rPr lang="hr-HR" sz="2000" b="1" dirty="0">
                <a:solidFill>
                  <a:srgbClr val="C00000"/>
                </a:solidFill>
              </a:rPr>
              <a:t>programsku klasifikaciju </a:t>
            </a:r>
            <a:r>
              <a:rPr lang="hr-HR" sz="2000" dirty="0"/>
              <a:t>na dodjelu proračunskih sredstava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956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Napravite analizu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odabrana</a:t>
            </a:r>
            <a:r>
              <a:rPr lang="en-US" dirty="0"/>
              <a:t> </a:t>
            </a:r>
            <a:r>
              <a:rPr lang="en-US" dirty="0" err="1"/>
              <a:t>projektna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temelji</a:t>
            </a:r>
            <a:r>
              <a:rPr lang="en-US" dirty="0"/>
              <a:t> </a:t>
            </a:r>
          </a:p>
          <a:p>
            <a:r>
              <a:rPr lang="en-US" dirty="0" err="1"/>
              <a:t>Posložite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prikazuju</a:t>
            </a:r>
            <a:r>
              <a:rPr lang="en-US" dirty="0"/>
              <a:t> </a:t>
            </a:r>
            <a:r>
              <a:rPr lang="en-US" dirty="0" err="1"/>
              <a:t>uzročno</a:t>
            </a:r>
            <a:r>
              <a:rPr lang="en-US" dirty="0"/>
              <a:t> – </a:t>
            </a:r>
            <a:r>
              <a:rPr lang="en-US" dirty="0" err="1"/>
              <a:t>posljedične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</a:p>
          <a:p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zadovoljni</a:t>
            </a:r>
            <a:r>
              <a:rPr lang="en-US" dirty="0"/>
              <a:t> s </a:t>
            </a:r>
            <a:r>
              <a:rPr lang="en-US" dirty="0" err="1"/>
              <a:t>problemskim</a:t>
            </a:r>
            <a:r>
              <a:rPr lang="en-US" dirty="0"/>
              <a:t> </a:t>
            </a:r>
            <a:r>
              <a:rPr lang="en-US" dirty="0" err="1"/>
              <a:t>stablom</a:t>
            </a:r>
            <a:r>
              <a:rPr lang="en-US" dirty="0"/>
              <a:t>, </a:t>
            </a:r>
            <a:r>
              <a:rPr lang="en-US" dirty="0" err="1"/>
              <a:t>preformulirajte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u </a:t>
            </a:r>
            <a:r>
              <a:rPr lang="en-US" dirty="0" err="1"/>
              <a:t>ciljeve</a:t>
            </a:r>
            <a:r>
              <a:rPr lang="en-US" dirty="0"/>
              <a:t> </a:t>
            </a:r>
          </a:p>
          <a:p>
            <a:r>
              <a:rPr lang="en-US" dirty="0" err="1"/>
              <a:t>Provjerite</a:t>
            </a:r>
            <a:r>
              <a:rPr lang="en-US" dirty="0"/>
              <a:t> </a:t>
            </a:r>
            <a:r>
              <a:rPr lang="en-US" dirty="0" err="1"/>
              <a:t>jesu</a:t>
            </a:r>
            <a:r>
              <a:rPr lang="en-US" dirty="0"/>
              <a:t> li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–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logični</a:t>
            </a:r>
            <a:r>
              <a:rPr lang="en-US" dirty="0"/>
              <a:t> </a:t>
            </a:r>
          </a:p>
          <a:p>
            <a:r>
              <a:rPr lang="en-US" dirty="0" err="1"/>
              <a:t>Odlučite</a:t>
            </a:r>
            <a:r>
              <a:rPr lang="en-US" dirty="0"/>
              <a:t> se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ciljevima</a:t>
            </a:r>
            <a:r>
              <a:rPr lang="en-US" dirty="0"/>
              <a:t> </a:t>
            </a:r>
            <a:r>
              <a:rPr lang="en-US" dirty="0" err="1"/>
              <a:t>vaš</a:t>
            </a:r>
            <a:r>
              <a:rPr lang="en-US" dirty="0"/>
              <a:t> </a:t>
            </a:r>
            <a:r>
              <a:rPr lang="en-US" dirty="0" err="1"/>
              <a:t>projekt</a:t>
            </a:r>
            <a:r>
              <a:rPr lang="en-US" dirty="0"/>
              <a:t> </a:t>
            </a:r>
            <a:r>
              <a:rPr lang="en-US" dirty="0" err="1"/>
              <a:t>baviti</a:t>
            </a:r>
            <a:r>
              <a:rPr lang="en-US" dirty="0"/>
              <a:t> </a:t>
            </a:r>
          </a:p>
          <a:p>
            <a:r>
              <a:rPr lang="en-US" dirty="0" err="1"/>
              <a:t>Definirajte</a:t>
            </a:r>
            <a:r>
              <a:rPr lang="en-US" dirty="0"/>
              <a:t> </a:t>
            </a:r>
            <a:r>
              <a:rPr lang="en-US" dirty="0" err="1"/>
              <a:t>opći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specifičan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, </a:t>
            </a:r>
            <a:r>
              <a:rPr lang="en-US" dirty="0" err="1"/>
              <a:t>rezultate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76879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Predložite adekvatne pokazatelja i izvore informacija o pokazateljima za svaku razinu Vašeg projekta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38531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Definirajte ciljne skupine i krajnje korisnike za Vaš projekt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06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B46FE406-26B9-4936-9C1F-AA05B3DF62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5317336"/>
              </p:ext>
            </p:extLst>
          </p:nvPr>
        </p:nvGraphicFramePr>
        <p:xfrm>
          <a:off x="1320410" y="1690689"/>
          <a:ext cx="8119012" cy="4868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A9878B0-826B-4B11-A562-13B194D7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Izrada Strateškog plana</a:t>
            </a:r>
          </a:p>
        </p:txBody>
      </p:sp>
    </p:spTree>
    <p:extLst>
      <p:ext uri="{BB962C8B-B14F-4D97-AF65-F5344CB8AC3E}">
        <p14:creationId xmlns:p14="http://schemas.microsoft.com/office/powerpoint/2010/main" val="174945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811735F8-409D-4495-9DB0-D08592964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Zašto raditi procjenu potreba?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E2FEB1C-65A1-492B-8EF7-422BDBE721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205038"/>
            <a:ext cx="10820400" cy="3736975"/>
          </a:xfrm>
        </p:spPr>
        <p:txBody>
          <a:bodyPr/>
          <a:lstStyle/>
          <a:p>
            <a:pPr marL="358775" indent="-358775" eaLnBrk="1" hangingPunct="1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altLang="sr-Latn-RS" sz="2500" dirty="0">
                <a:solidFill>
                  <a:srgbClr val="333F50"/>
                </a:solidFill>
              </a:rPr>
              <a:t>procjena potreba nudi </a:t>
            </a:r>
            <a:r>
              <a:rPr lang="hr-HR" altLang="sr-Latn-RS" sz="2500" b="1" dirty="0">
                <a:solidFill>
                  <a:srgbClr val="333F50"/>
                </a:solidFill>
              </a:rPr>
              <a:t>upotrebljiv</a:t>
            </a:r>
            <a:r>
              <a:rPr lang="hr-HR" altLang="sr-Latn-RS" sz="2500" dirty="0">
                <a:solidFill>
                  <a:srgbClr val="333F50"/>
                </a:solidFill>
              </a:rPr>
              <a:t> i </a:t>
            </a:r>
            <a:r>
              <a:rPr lang="hr-HR" altLang="sr-Latn-RS" sz="2500" b="1" dirty="0">
                <a:solidFill>
                  <a:srgbClr val="333F50"/>
                </a:solidFill>
              </a:rPr>
              <a:t>racionalan</a:t>
            </a:r>
            <a:r>
              <a:rPr lang="hr-HR" altLang="sr-Latn-RS" sz="2500" dirty="0">
                <a:solidFill>
                  <a:srgbClr val="333F50"/>
                </a:solidFill>
              </a:rPr>
              <a:t> pristup identificiranju i opisivanju specifičnih područja potreba</a:t>
            </a:r>
          </a:p>
          <a:p>
            <a:pPr marL="358775" indent="-358775" eaLnBrk="1" hangingPunct="1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altLang="sr-Latn-RS" sz="2500" dirty="0">
                <a:solidFill>
                  <a:srgbClr val="333F50"/>
                </a:solidFill>
              </a:rPr>
              <a:t>otkriva </a:t>
            </a:r>
            <a:r>
              <a:rPr lang="hr-HR" altLang="sr-Latn-RS" sz="2500" b="1" dirty="0">
                <a:solidFill>
                  <a:srgbClr val="333F50"/>
                </a:solidFill>
              </a:rPr>
              <a:t>čimbenike</a:t>
            </a:r>
            <a:r>
              <a:rPr lang="hr-HR" altLang="sr-Latn-RS" sz="2500" dirty="0">
                <a:solidFill>
                  <a:srgbClr val="333F50"/>
                </a:solidFill>
              </a:rPr>
              <a:t> koji dovode do potreba </a:t>
            </a:r>
          </a:p>
          <a:p>
            <a:pPr marL="358775" indent="-358775" eaLnBrk="1" hangingPunct="1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altLang="sr-Latn-RS" sz="2500" dirty="0">
                <a:solidFill>
                  <a:srgbClr val="333F50"/>
                </a:solidFill>
              </a:rPr>
              <a:t>daje mogućnost </a:t>
            </a:r>
            <a:r>
              <a:rPr lang="hr-HR" altLang="sr-Latn-RS" sz="2500" b="1" dirty="0">
                <a:solidFill>
                  <a:srgbClr val="333F50"/>
                </a:solidFill>
              </a:rPr>
              <a:t>postavljanja prioriteta </a:t>
            </a:r>
            <a:r>
              <a:rPr lang="hr-HR" altLang="sr-Latn-RS" sz="2500" dirty="0">
                <a:solidFill>
                  <a:srgbClr val="333F50"/>
                </a:solidFill>
              </a:rPr>
              <a:t>- stvaranja kriterija za planove kojima će se zadovoljiti potrebe građana</a:t>
            </a:r>
          </a:p>
          <a:p>
            <a:pPr marL="358775" indent="-358775" eaLnBrk="1" hangingPunct="1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altLang="sr-Latn-RS" sz="2500" dirty="0">
                <a:solidFill>
                  <a:srgbClr val="333F50"/>
                </a:solidFill>
              </a:rPr>
              <a:t>daje mogućnost </a:t>
            </a:r>
            <a:r>
              <a:rPr lang="hr-HR" altLang="sr-Latn-RS" sz="2500" b="1" dirty="0">
                <a:solidFill>
                  <a:srgbClr val="333F50"/>
                </a:solidFill>
              </a:rPr>
              <a:t>dokumentiranja potreba </a:t>
            </a:r>
            <a:r>
              <a:rPr lang="hr-HR" altLang="sr-Latn-RS" sz="2500" dirty="0">
                <a:solidFill>
                  <a:srgbClr val="333F50"/>
                </a:solidFill>
              </a:rPr>
              <a:t>(dobivanje sredstava, lobiranje, zagovaranje)</a:t>
            </a:r>
          </a:p>
          <a:p>
            <a:pPr marL="358775" indent="-358775" eaLnBrk="1" hangingPunct="1">
              <a:buClr>
                <a:srgbClr val="333F50"/>
              </a:buClr>
              <a:buSzPct val="90000"/>
              <a:buFont typeface="Wingdings" panose="05000000000000000000" pitchFamily="2" charset="2"/>
              <a:buChar char="§"/>
            </a:pPr>
            <a:r>
              <a:rPr lang="hr-HR" altLang="sr-Latn-RS" sz="2500" dirty="0">
                <a:solidFill>
                  <a:srgbClr val="333F50"/>
                </a:solidFill>
              </a:rPr>
              <a:t>omogućuje donošenje odluka o </a:t>
            </a:r>
            <a:r>
              <a:rPr lang="hr-HR" altLang="sr-Latn-RS" sz="2500" b="1" dirty="0">
                <a:solidFill>
                  <a:srgbClr val="333F50"/>
                </a:solidFill>
              </a:rPr>
              <a:t>alokaciji resursa </a:t>
            </a:r>
            <a:r>
              <a:rPr lang="hr-HR" altLang="sr-Latn-RS" sz="2500" dirty="0">
                <a:solidFill>
                  <a:srgbClr val="333F50"/>
                </a:solidFill>
              </a:rPr>
              <a:t>(ljudski, financijski, nematerijalni)</a:t>
            </a:r>
          </a:p>
          <a:p>
            <a:pPr marL="358775" indent="-358775" eaLnBrk="1" hangingPunct="1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hr-HR" altLang="sr-Latn-RS" sz="2500" dirty="0"/>
          </a:p>
        </p:txBody>
      </p:sp>
    </p:spTree>
    <p:extLst>
      <p:ext uri="{BB962C8B-B14F-4D97-AF65-F5344CB8AC3E}">
        <p14:creationId xmlns:p14="http://schemas.microsoft.com/office/powerpoint/2010/main" val="1428961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43AD361-C25D-4926-8DF6-4F306D87D3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40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Ciljane grupe i tri stupnja potreba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B5CD09E-7F59-4BE0-B9EB-0D7965691F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3925" y="2179638"/>
            <a:ext cx="10593388" cy="4022725"/>
          </a:xfrm>
        </p:spPr>
        <p:txBody>
          <a:bodyPr/>
          <a:lstStyle/>
          <a:p>
            <a:pPr marL="552450" indent="-552450" eaLnBrk="1" hangingPunct="1">
              <a:buFont typeface="Wingdings" panose="05000000000000000000" pitchFamily="2" charset="2"/>
              <a:buAutoNum type="arabicPeriod"/>
            </a:pPr>
            <a:r>
              <a:rPr lang="hr-HR" altLang="sr-Latn-RS" sz="2400" dirty="0">
                <a:solidFill>
                  <a:srgbClr val="333F50"/>
                </a:solidFill>
              </a:rPr>
              <a:t>stupanj (primarni): korisnici usluga/programa– djeca i mladi, roditelji i svi drugi građani</a:t>
            </a:r>
          </a:p>
          <a:p>
            <a:pPr marL="552450" indent="-552450" eaLnBrk="1" hangingPunct="1">
              <a:buFont typeface="Wingdings" panose="05000000000000000000" pitchFamily="2" charset="2"/>
              <a:buAutoNum type="arabicPeriod"/>
            </a:pPr>
            <a:r>
              <a:rPr lang="hr-HR" altLang="sr-Latn-RS" sz="2400" dirty="0">
                <a:solidFill>
                  <a:srgbClr val="333F50"/>
                </a:solidFill>
              </a:rPr>
              <a:t>stupanj (sekundarni): oni koji pružaju usluge/programe i oni koji donose odluke – npr. ravnatelji, učitelji, stručnjaci, liječnici, administratori, političari …</a:t>
            </a:r>
          </a:p>
          <a:p>
            <a:pPr marL="552450" indent="-552450" eaLnBrk="1" hangingPunct="1">
              <a:buFont typeface="Wingdings" panose="05000000000000000000" pitchFamily="2" charset="2"/>
              <a:buAutoNum type="arabicPeriod"/>
            </a:pPr>
            <a:r>
              <a:rPr lang="hr-HR" altLang="sr-Latn-RS" sz="2400" dirty="0">
                <a:solidFill>
                  <a:srgbClr val="333F50"/>
                </a:solidFill>
              </a:rPr>
              <a:t>stupanj (tercijarni): izvori ili rješenja – npr. zgrade, uvjeti, oprema, tehnologija, programi, broj učenika u razredu, transport, plaće i nagrade, radni uvjeti …</a:t>
            </a:r>
          </a:p>
          <a:p>
            <a:pPr marL="552450" indent="-5524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endParaRPr lang="hr-HR" altLang="sr-Latn-RS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323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2862</Words>
  <Application>Microsoft Office PowerPoint</Application>
  <PresentationFormat>Široki zaslon</PresentationFormat>
  <Paragraphs>561</Paragraphs>
  <Slides>63</Slides>
  <Notes>12</Notes>
  <HiddenSlides>0</HiddenSlides>
  <MMClips>0</MMClips>
  <ScaleCrop>false</ScaleCrop>
  <HeadingPairs>
    <vt:vector size="8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3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63</vt:i4>
      </vt:variant>
    </vt:vector>
  </HeadingPairs>
  <TitlesOfParts>
    <vt:vector size="75" baseType="lpstr">
      <vt:lpstr>ＭＳ Ｐゴシック</vt:lpstr>
      <vt:lpstr>Arial</vt:lpstr>
      <vt:lpstr>Calibri</vt:lpstr>
      <vt:lpstr>Calibri Light</vt:lpstr>
      <vt:lpstr>Garamond</vt:lpstr>
      <vt:lpstr>Symbol</vt:lpstr>
      <vt:lpstr>Times New Roman</vt:lpstr>
      <vt:lpstr>Wingdings</vt:lpstr>
      <vt:lpstr>Office Theme</vt:lpstr>
      <vt:lpstr>ppp_ani_glo_stand</vt:lpstr>
      <vt:lpstr>4_ppp_ani_glo_stand</vt:lpstr>
      <vt:lpstr>Worksheet</vt:lpstr>
      <vt:lpstr>Planiranje i izrada Strateškog plana „Županija – prijatelj djece”</vt:lpstr>
      <vt:lpstr>Izrada Strateškog plana</vt:lpstr>
      <vt:lpstr>Izrada Strateškog plana</vt:lpstr>
      <vt:lpstr>Županijski KO</vt:lpstr>
      <vt:lpstr>Članovi županijskog KO</vt:lpstr>
      <vt:lpstr>Članovi županijskog KO</vt:lpstr>
      <vt:lpstr>Izrada Strateškog plana</vt:lpstr>
      <vt:lpstr>Zašto raditi procjenu potreba?</vt:lpstr>
      <vt:lpstr>Ciljane grupe i tri stupnja potreba</vt:lpstr>
      <vt:lpstr>Načini procjene potreba</vt:lpstr>
      <vt:lpstr>Način procjene resursa</vt:lpstr>
      <vt:lpstr>Primjer Istarska županija procjena potreba i resursa</vt:lpstr>
      <vt:lpstr>Istarska županija Implementacija programa/aktivnosti po prioritetima</vt:lpstr>
      <vt:lpstr>Primjer projekta Prevencija u zajednici procjena potreba i resursa</vt:lpstr>
      <vt:lpstr>Primjer profila zajednice rizični čimbenici</vt:lpstr>
      <vt:lpstr>Primjer profila zajednice rizični čimbenici - nastavak</vt:lpstr>
      <vt:lpstr>PowerPoint prezentacija</vt:lpstr>
      <vt:lpstr>PowerPoint prezentacija</vt:lpstr>
      <vt:lpstr>Procjena potreba i resursa</vt:lpstr>
      <vt:lpstr>Definiranje dodatnih prioriteta (kriterija) po programskim područjima</vt:lpstr>
      <vt:lpstr>Analiza problema</vt:lpstr>
      <vt:lpstr>Problemsko stablo</vt:lpstr>
      <vt:lpstr>PowerPoint prezentacija</vt:lpstr>
      <vt:lpstr>Problemsko stablo</vt:lpstr>
      <vt:lpstr>Stablo ciljeva</vt:lpstr>
      <vt:lpstr>Hijerarhija ciljeva</vt:lpstr>
      <vt:lpstr>Najčešće greške</vt:lpstr>
      <vt:lpstr>Pokazatelji</vt:lpstr>
      <vt:lpstr>PowerPoint prezentacija</vt:lpstr>
      <vt:lpstr>Primjer (Područje 4)</vt:lpstr>
      <vt:lpstr>Primjer (Područje 4)</vt:lpstr>
      <vt:lpstr>PowerPoint prezentacija</vt:lpstr>
      <vt:lpstr>PowerPoint prezentacija</vt:lpstr>
      <vt:lpstr>Primjeri najčešćih problema</vt:lpstr>
      <vt:lpstr>PowerPoint prezentacija</vt:lpstr>
      <vt:lpstr>PowerPoint prezentacija</vt:lpstr>
      <vt:lpstr>PowerPoint prezentacija</vt:lpstr>
      <vt:lpstr>Sudionici</vt:lpstr>
      <vt:lpstr>Ciljna skupina</vt:lpstr>
      <vt:lpstr>Opis ciljne skupine</vt:lpstr>
      <vt:lpstr>Najčešće greške </vt:lpstr>
      <vt:lpstr>Financiranje</vt:lpstr>
      <vt:lpstr>Izrada Proračuna – opći zahtjevi </vt:lpstr>
      <vt:lpstr>Primjer –Krapinsko zagorska županija</vt:lpstr>
      <vt:lpstr>PowerPoint prezentacija</vt:lpstr>
      <vt:lpstr>PowerPoint prezentacija</vt:lpstr>
      <vt:lpstr>PowerPoint prezentacija</vt:lpstr>
      <vt:lpstr>RASHODI I IZDACI  Rashodi i izdaci prema organizacijskoj klasifikaciji</vt:lpstr>
      <vt:lpstr>PowerPoint prezentacija</vt:lpstr>
      <vt:lpstr>PowerPoint prezentacija</vt:lpstr>
      <vt:lpstr> UN Odbor za prava djeteta: Opći komentar br. 19 (2016.) o izdvajanju sredstava iz javnih proračuna za ostvarenje dječjih prava</vt:lpstr>
      <vt:lpstr> Planiranje </vt:lpstr>
      <vt:lpstr>Planiranje</vt:lpstr>
      <vt:lpstr> Proračunski memorandumi i prijedlozi proračuna  </vt:lpstr>
      <vt:lpstr>Donošenje proračuna </vt:lpstr>
      <vt:lpstr>Izvršenje i praćenje  </vt:lpstr>
      <vt:lpstr>Strateški plan = osiguranje sredstava za provedbu</vt:lpstr>
      <vt:lpstr>Primjer </vt:lpstr>
      <vt:lpstr>Izazov za županije koje su odlučile sudjelovati u projektu i postati županije – prijatelji djece</vt:lpstr>
      <vt:lpstr>Izazov – nova klasifikacija</vt:lpstr>
      <vt:lpstr>Vježba 1</vt:lpstr>
      <vt:lpstr>Vježba 2</vt:lpstr>
      <vt:lpstr>Vježba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Ferić</dc:creator>
  <cp:lastModifiedBy>Arijana</cp:lastModifiedBy>
  <cp:revision>86</cp:revision>
  <dcterms:created xsi:type="dcterms:W3CDTF">2018-06-19T09:06:45Z</dcterms:created>
  <dcterms:modified xsi:type="dcterms:W3CDTF">2018-07-09T10:34:02Z</dcterms:modified>
</cp:coreProperties>
</file>